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5D57A2-B856-483B-81DF-A05AD6CBA5F2}" v="1" dt="2023-04-26T20:28:10.93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1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5563" y="571892"/>
            <a:ext cx="8832850" cy="166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520" y="1892808"/>
            <a:ext cx="13167360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fi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hyperlink" Target="https://www.iaeg.com/elements/pdf/iaeg_ems_value_prop.pdf" TargetMode="External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hyperlink" Target="http://www.iaeg.com/" TargetMode="External"/><Relationship Id="rId16" Type="http://schemas.openxmlformats.org/officeDocument/2006/relationships/image" Target="../media/image16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hyperlink" Target="https://www.iaeg.com/elements/pdf/IAEG_WG7_EMS%20Maturity%20Framework_v1.pdf" TargetMode="Externa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hyperlink" Target="https://www.iaeg.com/elements/pdf/IAEG_EMS_Maturity_Framework_Guide_v.5.pdf" TargetMode="External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73562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5563" y="703275"/>
            <a:ext cx="4729480" cy="934719"/>
          </a:xfrm>
          <a:prstGeom prst="rect">
            <a:avLst/>
          </a:prstGeom>
          <a:solidFill>
            <a:srgbClr val="557C3B"/>
          </a:solidFill>
        </p:spPr>
        <p:txBody>
          <a:bodyPr vert="horz" wrap="square" lIns="0" tIns="74930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90"/>
              </a:spcBef>
            </a:pPr>
            <a:r>
              <a:rPr sz="4800" spc="200" dirty="0">
                <a:solidFill>
                  <a:srgbClr val="FFFFFF"/>
                </a:solidFill>
              </a:rPr>
              <a:t>ISO</a:t>
            </a:r>
            <a:r>
              <a:rPr sz="4800" spc="-40" dirty="0">
                <a:solidFill>
                  <a:srgbClr val="FFFFFF"/>
                </a:solidFill>
              </a:rPr>
              <a:t> </a:t>
            </a:r>
            <a:r>
              <a:rPr sz="4800" spc="150" dirty="0">
                <a:solidFill>
                  <a:srgbClr val="FFFFFF"/>
                </a:solidFill>
              </a:rPr>
              <a:t>14001:2015</a:t>
            </a:r>
            <a:endParaRPr sz="4800"/>
          </a:p>
        </p:txBody>
      </p:sp>
      <p:grpSp>
        <p:nvGrpSpPr>
          <p:cNvPr id="4" name="object 4"/>
          <p:cNvGrpSpPr/>
          <p:nvPr/>
        </p:nvGrpSpPr>
        <p:grpSpPr>
          <a:xfrm>
            <a:off x="692847" y="4542022"/>
            <a:ext cx="6274435" cy="309880"/>
            <a:chOff x="692847" y="4542022"/>
            <a:chExt cx="6274435" cy="309880"/>
          </a:xfrm>
        </p:grpSpPr>
        <p:sp>
          <p:nvSpPr>
            <p:cNvPr id="5" name="object 5"/>
            <p:cNvSpPr/>
            <p:nvPr/>
          </p:nvSpPr>
          <p:spPr>
            <a:xfrm>
              <a:off x="694434" y="4543610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5" h="306704">
                  <a:moveTo>
                    <a:pt x="153073" y="0"/>
                  </a:moveTo>
                  <a:lnTo>
                    <a:pt x="104747" y="7816"/>
                  </a:lnTo>
                  <a:lnTo>
                    <a:pt x="62734" y="29574"/>
                  </a:lnTo>
                  <a:lnTo>
                    <a:pt x="29576" y="62731"/>
                  </a:lnTo>
                  <a:lnTo>
                    <a:pt x="7818" y="104748"/>
                  </a:lnTo>
                  <a:lnTo>
                    <a:pt x="0" y="153085"/>
                  </a:lnTo>
                  <a:lnTo>
                    <a:pt x="7818" y="201410"/>
                  </a:lnTo>
                  <a:lnTo>
                    <a:pt x="29576" y="243420"/>
                  </a:lnTo>
                  <a:lnTo>
                    <a:pt x="62734" y="276573"/>
                  </a:lnTo>
                  <a:lnTo>
                    <a:pt x="104747" y="298329"/>
                  </a:lnTo>
                  <a:lnTo>
                    <a:pt x="153073" y="306146"/>
                  </a:lnTo>
                  <a:lnTo>
                    <a:pt x="201410" y="298329"/>
                  </a:lnTo>
                  <a:lnTo>
                    <a:pt x="206843" y="295516"/>
                  </a:lnTo>
                  <a:lnTo>
                    <a:pt x="153073" y="295516"/>
                  </a:lnTo>
                  <a:lnTo>
                    <a:pt x="108107" y="288243"/>
                  </a:lnTo>
                  <a:lnTo>
                    <a:pt x="69015" y="267999"/>
                  </a:lnTo>
                  <a:lnTo>
                    <a:pt x="38163" y="237149"/>
                  </a:lnTo>
                  <a:lnTo>
                    <a:pt x="17917" y="198056"/>
                  </a:lnTo>
                  <a:lnTo>
                    <a:pt x="10642" y="153085"/>
                  </a:lnTo>
                  <a:lnTo>
                    <a:pt x="17917" y="108108"/>
                  </a:lnTo>
                  <a:lnTo>
                    <a:pt x="38163" y="69012"/>
                  </a:lnTo>
                  <a:lnTo>
                    <a:pt x="69015" y="38160"/>
                  </a:lnTo>
                  <a:lnTo>
                    <a:pt x="108107" y="17915"/>
                  </a:lnTo>
                  <a:lnTo>
                    <a:pt x="153073" y="10642"/>
                  </a:lnTo>
                  <a:lnTo>
                    <a:pt x="206867" y="10642"/>
                  </a:lnTo>
                  <a:lnTo>
                    <a:pt x="201410" y="7816"/>
                  </a:lnTo>
                  <a:lnTo>
                    <a:pt x="153073" y="0"/>
                  </a:lnTo>
                  <a:close/>
                </a:path>
                <a:path w="306705" h="306704">
                  <a:moveTo>
                    <a:pt x="206867" y="10642"/>
                  </a:moveTo>
                  <a:lnTo>
                    <a:pt x="153073" y="10642"/>
                  </a:lnTo>
                  <a:lnTo>
                    <a:pt x="198045" y="17915"/>
                  </a:lnTo>
                  <a:lnTo>
                    <a:pt x="237141" y="38160"/>
                  </a:lnTo>
                  <a:lnTo>
                    <a:pt x="267994" y="69012"/>
                  </a:lnTo>
                  <a:lnTo>
                    <a:pt x="288241" y="108108"/>
                  </a:lnTo>
                  <a:lnTo>
                    <a:pt x="295516" y="153085"/>
                  </a:lnTo>
                  <a:lnTo>
                    <a:pt x="288241" y="198056"/>
                  </a:lnTo>
                  <a:lnTo>
                    <a:pt x="267994" y="237149"/>
                  </a:lnTo>
                  <a:lnTo>
                    <a:pt x="237141" y="267999"/>
                  </a:lnTo>
                  <a:lnTo>
                    <a:pt x="198045" y="288243"/>
                  </a:lnTo>
                  <a:lnTo>
                    <a:pt x="153073" y="295516"/>
                  </a:lnTo>
                  <a:lnTo>
                    <a:pt x="206843" y="295516"/>
                  </a:lnTo>
                  <a:lnTo>
                    <a:pt x="243427" y="276573"/>
                  </a:lnTo>
                  <a:lnTo>
                    <a:pt x="276584" y="243420"/>
                  </a:lnTo>
                  <a:lnTo>
                    <a:pt x="298341" y="201410"/>
                  </a:lnTo>
                  <a:lnTo>
                    <a:pt x="306158" y="153085"/>
                  </a:lnTo>
                  <a:lnTo>
                    <a:pt x="298341" y="104748"/>
                  </a:lnTo>
                  <a:lnTo>
                    <a:pt x="276584" y="62731"/>
                  </a:lnTo>
                  <a:lnTo>
                    <a:pt x="243427" y="29574"/>
                  </a:lnTo>
                  <a:lnTo>
                    <a:pt x="206867" y="10642"/>
                  </a:lnTo>
                  <a:close/>
                </a:path>
              </a:pathLst>
            </a:custGeom>
            <a:solidFill>
              <a:srgbClr val="D34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4434" y="4543610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5" h="306704">
                  <a:moveTo>
                    <a:pt x="153073" y="306146"/>
                  </a:moveTo>
                  <a:lnTo>
                    <a:pt x="104747" y="298329"/>
                  </a:lnTo>
                  <a:lnTo>
                    <a:pt x="62734" y="276573"/>
                  </a:lnTo>
                  <a:lnTo>
                    <a:pt x="29576" y="243420"/>
                  </a:lnTo>
                  <a:lnTo>
                    <a:pt x="7818" y="201410"/>
                  </a:lnTo>
                  <a:lnTo>
                    <a:pt x="0" y="153085"/>
                  </a:lnTo>
                  <a:lnTo>
                    <a:pt x="7818" y="104748"/>
                  </a:lnTo>
                  <a:lnTo>
                    <a:pt x="29576" y="62731"/>
                  </a:lnTo>
                  <a:lnTo>
                    <a:pt x="62734" y="29574"/>
                  </a:lnTo>
                  <a:lnTo>
                    <a:pt x="104747" y="7816"/>
                  </a:lnTo>
                  <a:lnTo>
                    <a:pt x="153073" y="0"/>
                  </a:lnTo>
                  <a:lnTo>
                    <a:pt x="201410" y="7816"/>
                  </a:lnTo>
                  <a:lnTo>
                    <a:pt x="243427" y="29574"/>
                  </a:lnTo>
                  <a:lnTo>
                    <a:pt x="276584" y="62731"/>
                  </a:lnTo>
                  <a:lnTo>
                    <a:pt x="298341" y="104748"/>
                  </a:lnTo>
                  <a:lnTo>
                    <a:pt x="306158" y="153085"/>
                  </a:lnTo>
                  <a:lnTo>
                    <a:pt x="298341" y="201410"/>
                  </a:lnTo>
                  <a:lnTo>
                    <a:pt x="276584" y="243420"/>
                  </a:lnTo>
                  <a:lnTo>
                    <a:pt x="243427" y="276573"/>
                  </a:lnTo>
                  <a:lnTo>
                    <a:pt x="201410" y="298329"/>
                  </a:lnTo>
                  <a:lnTo>
                    <a:pt x="153073" y="306146"/>
                  </a:lnTo>
                  <a:close/>
                </a:path>
                <a:path w="306705" h="306704">
                  <a:moveTo>
                    <a:pt x="153073" y="10642"/>
                  </a:moveTo>
                  <a:lnTo>
                    <a:pt x="108107" y="17915"/>
                  </a:lnTo>
                  <a:lnTo>
                    <a:pt x="69015" y="38160"/>
                  </a:lnTo>
                  <a:lnTo>
                    <a:pt x="38163" y="69012"/>
                  </a:lnTo>
                  <a:lnTo>
                    <a:pt x="17917" y="108108"/>
                  </a:lnTo>
                  <a:lnTo>
                    <a:pt x="10642" y="153085"/>
                  </a:lnTo>
                  <a:lnTo>
                    <a:pt x="17917" y="198056"/>
                  </a:lnTo>
                  <a:lnTo>
                    <a:pt x="38163" y="237149"/>
                  </a:lnTo>
                  <a:lnTo>
                    <a:pt x="69015" y="267999"/>
                  </a:lnTo>
                  <a:lnTo>
                    <a:pt x="108107" y="288243"/>
                  </a:lnTo>
                  <a:lnTo>
                    <a:pt x="153073" y="295516"/>
                  </a:lnTo>
                  <a:lnTo>
                    <a:pt x="198045" y="288243"/>
                  </a:lnTo>
                  <a:lnTo>
                    <a:pt x="237141" y="267999"/>
                  </a:lnTo>
                  <a:lnTo>
                    <a:pt x="267994" y="237149"/>
                  </a:lnTo>
                  <a:lnTo>
                    <a:pt x="288241" y="198056"/>
                  </a:lnTo>
                  <a:lnTo>
                    <a:pt x="295516" y="153085"/>
                  </a:lnTo>
                  <a:lnTo>
                    <a:pt x="288241" y="108108"/>
                  </a:lnTo>
                  <a:lnTo>
                    <a:pt x="267994" y="69012"/>
                  </a:lnTo>
                  <a:lnTo>
                    <a:pt x="237141" y="38160"/>
                  </a:lnTo>
                  <a:lnTo>
                    <a:pt x="198045" y="17915"/>
                  </a:lnTo>
                  <a:lnTo>
                    <a:pt x="153073" y="10642"/>
                  </a:lnTo>
                  <a:close/>
                </a:path>
              </a:pathLst>
            </a:custGeom>
            <a:ln w="3175">
              <a:solidFill>
                <a:srgbClr val="D34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607" y="4607779"/>
              <a:ext cx="177825" cy="1778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58914" y="4543619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4" h="306704">
                  <a:moveTo>
                    <a:pt x="153263" y="0"/>
                  </a:moveTo>
                  <a:lnTo>
                    <a:pt x="104869" y="7826"/>
                  </a:lnTo>
                  <a:lnTo>
                    <a:pt x="62802" y="29611"/>
                  </a:lnTo>
                  <a:lnTo>
                    <a:pt x="29607" y="62808"/>
                  </a:lnTo>
                  <a:lnTo>
                    <a:pt x="7825" y="104873"/>
                  </a:lnTo>
                  <a:lnTo>
                    <a:pt x="0" y="153263"/>
                  </a:lnTo>
                  <a:lnTo>
                    <a:pt x="7825" y="201653"/>
                  </a:lnTo>
                  <a:lnTo>
                    <a:pt x="29607" y="243718"/>
                  </a:lnTo>
                  <a:lnTo>
                    <a:pt x="62802" y="276916"/>
                  </a:lnTo>
                  <a:lnTo>
                    <a:pt x="104869" y="298700"/>
                  </a:lnTo>
                  <a:lnTo>
                    <a:pt x="153263" y="306527"/>
                  </a:lnTo>
                  <a:lnTo>
                    <a:pt x="201653" y="298700"/>
                  </a:lnTo>
                  <a:lnTo>
                    <a:pt x="207114" y="295871"/>
                  </a:lnTo>
                  <a:lnTo>
                    <a:pt x="153263" y="295871"/>
                  </a:lnTo>
                  <a:lnTo>
                    <a:pt x="108235" y="288589"/>
                  </a:lnTo>
                  <a:lnTo>
                    <a:pt x="69093" y="268321"/>
                  </a:lnTo>
                  <a:lnTo>
                    <a:pt x="38205" y="237433"/>
                  </a:lnTo>
                  <a:lnTo>
                    <a:pt x="17937" y="198292"/>
                  </a:lnTo>
                  <a:lnTo>
                    <a:pt x="10655" y="153263"/>
                  </a:lnTo>
                  <a:lnTo>
                    <a:pt x="17937" y="108235"/>
                  </a:lnTo>
                  <a:lnTo>
                    <a:pt x="38205" y="69093"/>
                  </a:lnTo>
                  <a:lnTo>
                    <a:pt x="69093" y="38205"/>
                  </a:lnTo>
                  <a:lnTo>
                    <a:pt x="108235" y="17937"/>
                  </a:lnTo>
                  <a:lnTo>
                    <a:pt x="153263" y="10655"/>
                  </a:lnTo>
                  <a:lnTo>
                    <a:pt x="207114" y="10655"/>
                  </a:lnTo>
                  <a:lnTo>
                    <a:pt x="201653" y="7826"/>
                  </a:lnTo>
                  <a:lnTo>
                    <a:pt x="153263" y="0"/>
                  </a:lnTo>
                  <a:close/>
                </a:path>
                <a:path w="306704" h="306704">
                  <a:moveTo>
                    <a:pt x="207114" y="10655"/>
                  </a:moveTo>
                  <a:lnTo>
                    <a:pt x="153263" y="10655"/>
                  </a:lnTo>
                  <a:lnTo>
                    <a:pt x="198287" y="17937"/>
                  </a:lnTo>
                  <a:lnTo>
                    <a:pt x="237428" y="38205"/>
                  </a:lnTo>
                  <a:lnTo>
                    <a:pt x="268317" y="69093"/>
                  </a:lnTo>
                  <a:lnTo>
                    <a:pt x="288588" y="108235"/>
                  </a:lnTo>
                  <a:lnTo>
                    <a:pt x="295871" y="153263"/>
                  </a:lnTo>
                  <a:lnTo>
                    <a:pt x="288588" y="198292"/>
                  </a:lnTo>
                  <a:lnTo>
                    <a:pt x="268317" y="237433"/>
                  </a:lnTo>
                  <a:lnTo>
                    <a:pt x="237428" y="268321"/>
                  </a:lnTo>
                  <a:lnTo>
                    <a:pt x="198287" y="288589"/>
                  </a:lnTo>
                  <a:lnTo>
                    <a:pt x="153263" y="295871"/>
                  </a:lnTo>
                  <a:lnTo>
                    <a:pt x="207114" y="295871"/>
                  </a:lnTo>
                  <a:lnTo>
                    <a:pt x="243718" y="276916"/>
                  </a:lnTo>
                  <a:lnTo>
                    <a:pt x="276916" y="243718"/>
                  </a:lnTo>
                  <a:lnTo>
                    <a:pt x="298700" y="201653"/>
                  </a:lnTo>
                  <a:lnTo>
                    <a:pt x="306527" y="153263"/>
                  </a:lnTo>
                  <a:lnTo>
                    <a:pt x="298700" y="104873"/>
                  </a:lnTo>
                  <a:lnTo>
                    <a:pt x="276916" y="62808"/>
                  </a:lnTo>
                  <a:lnTo>
                    <a:pt x="243718" y="29611"/>
                  </a:lnTo>
                  <a:lnTo>
                    <a:pt x="207114" y="10655"/>
                  </a:lnTo>
                  <a:close/>
                </a:path>
              </a:pathLst>
            </a:custGeom>
            <a:solidFill>
              <a:srgbClr val="D34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58914" y="4543619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4" h="306704">
                  <a:moveTo>
                    <a:pt x="153263" y="306527"/>
                  </a:moveTo>
                  <a:lnTo>
                    <a:pt x="104869" y="298700"/>
                  </a:lnTo>
                  <a:lnTo>
                    <a:pt x="62802" y="276916"/>
                  </a:lnTo>
                  <a:lnTo>
                    <a:pt x="29607" y="243718"/>
                  </a:lnTo>
                  <a:lnTo>
                    <a:pt x="7825" y="201653"/>
                  </a:lnTo>
                  <a:lnTo>
                    <a:pt x="0" y="153263"/>
                  </a:lnTo>
                  <a:lnTo>
                    <a:pt x="7825" y="104873"/>
                  </a:lnTo>
                  <a:lnTo>
                    <a:pt x="29607" y="62808"/>
                  </a:lnTo>
                  <a:lnTo>
                    <a:pt x="62802" y="29611"/>
                  </a:lnTo>
                  <a:lnTo>
                    <a:pt x="104869" y="7826"/>
                  </a:lnTo>
                  <a:lnTo>
                    <a:pt x="153263" y="0"/>
                  </a:lnTo>
                  <a:lnTo>
                    <a:pt x="201653" y="7826"/>
                  </a:lnTo>
                  <a:lnTo>
                    <a:pt x="243718" y="29611"/>
                  </a:lnTo>
                  <a:lnTo>
                    <a:pt x="276916" y="62808"/>
                  </a:lnTo>
                  <a:lnTo>
                    <a:pt x="298700" y="104873"/>
                  </a:lnTo>
                  <a:lnTo>
                    <a:pt x="306527" y="153263"/>
                  </a:lnTo>
                  <a:lnTo>
                    <a:pt x="298700" y="201653"/>
                  </a:lnTo>
                  <a:lnTo>
                    <a:pt x="276916" y="243718"/>
                  </a:lnTo>
                  <a:lnTo>
                    <a:pt x="243718" y="276916"/>
                  </a:lnTo>
                  <a:lnTo>
                    <a:pt x="201653" y="298700"/>
                  </a:lnTo>
                  <a:lnTo>
                    <a:pt x="153263" y="306527"/>
                  </a:lnTo>
                  <a:close/>
                </a:path>
                <a:path w="306704" h="306704">
                  <a:moveTo>
                    <a:pt x="153263" y="10655"/>
                  </a:moveTo>
                  <a:lnTo>
                    <a:pt x="108235" y="17937"/>
                  </a:lnTo>
                  <a:lnTo>
                    <a:pt x="69093" y="38205"/>
                  </a:lnTo>
                  <a:lnTo>
                    <a:pt x="38205" y="69093"/>
                  </a:lnTo>
                  <a:lnTo>
                    <a:pt x="17937" y="108235"/>
                  </a:lnTo>
                  <a:lnTo>
                    <a:pt x="10655" y="153263"/>
                  </a:lnTo>
                  <a:lnTo>
                    <a:pt x="17937" y="198292"/>
                  </a:lnTo>
                  <a:lnTo>
                    <a:pt x="38205" y="237433"/>
                  </a:lnTo>
                  <a:lnTo>
                    <a:pt x="69093" y="268321"/>
                  </a:lnTo>
                  <a:lnTo>
                    <a:pt x="108235" y="288589"/>
                  </a:lnTo>
                  <a:lnTo>
                    <a:pt x="153263" y="295871"/>
                  </a:lnTo>
                  <a:lnTo>
                    <a:pt x="198287" y="288589"/>
                  </a:lnTo>
                  <a:lnTo>
                    <a:pt x="237428" y="268321"/>
                  </a:lnTo>
                  <a:lnTo>
                    <a:pt x="268317" y="237433"/>
                  </a:lnTo>
                  <a:lnTo>
                    <a:pt x="288588" y="198292"/>
                  </a:lnTo>
                  <a:lnTo>
                    <a:pt x="295871" y="153263"/>
                  </a:lnTo>
                  <a:lnTo>
                    <a:pt x="288588" y="108235"/>
                  </a:lnTo>
                  <a:lnTo>
                    <a:pt x="268317" y="69093"/>
                  </a:lnTo>
                  <a:lnTo>
                    <a:pt x="237428" y="38205"/>
                  </a:lnTo>
                  <a:lnTo>
                    <a:pt x="198287" y="17937"/>
                  </a:lnTo>
                  <a:lnTo>
                    <a:pt x="153263" y="10655"/>
                  </a:lnTo>
                  <a:close/>
                </a:path>
              </a:pathLst>
            </a:custGeom>
            <a:ln w="3175">
              <a:solidFill>
                <a:srgbClr val="D34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48716" y="4609720"/>
              <a:ext cx="126923" cy="18557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86308" y="4853539"/>
            <a:ext cx="1770380" cy="159723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lang="en-US" sz="1200" b="1" spc="-10" dirty="0">
                <a:solidFill>
                  <a:srgbClr val="D34923"/>
                </a:solidFill>
                <a:latin typeface="Arial"/>
                <a:cs typeface="Arial"/>
              </a:rPr>
              <a:t>FUNDO
</a:t>
            </a:r>
            <a:r>
              <a:rPr lang="pt-BR" sz="950" dirty="0">
                <a:solidFill>
                  <a:srgbClr val="FFFFFF"/>
                </a:solidFill>
                <a:latin typeface="Arial"/>
                <a:cs typeface="Arial"/>
              </a:rPr>
              <a:t>Muitos fornecedores de pequeno e médio porte podem não se sentir preparados, ou ter o nível de recursos necessários, para implementar todos os requisitos da ISO14001 para o estabelecimento de um Sistema de Gestão Ambiental (SGA) em conformidade com a Norma. 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37781" y="4853539"/>
            <a:ext cx="1541145" cy="135614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lang="en-US" sz="1200" b="1" spc="-10" dirty="0">
                <a:solidFill>
                  <a:srgbClr val="D34923"/>
                </a:solidFill>
                <a:latin typeface="Arial"/>
                <a:cs typeface="Arial"/>
              </a:rPr>
              <a:t>OBJETIVO
</a:t>
            </a:r>
            <a:r>
              <a:rPr lang="pt-BR" sz="950" dirty="0">
                <a:solidFill>
                  <a:srgbClr val="FFFFFF"/>
                </a:solidFill>
                <a:latin typeface="Arial"/>
                <a:cs typeface="Arial"/>
              </a:rPr>
              <a:t>Incentivar a adoção mais ampla do SGA em um nível apropriado com base no tamanho do fornecedor e no risco ambiental de maneira econômica, consistente e solidária.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44006" y="5096287"/>
            <a:ext cx="1652270" cy="14747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950" dirty="0">
                <a:solidFill>
                  <a:srgbClr val="FFFFFF"/>
                </a:solidFill>
                <a:latin typeface="Arial"/>
                <a:cs typeface="Arial"/>
              </a:rPr>
              <a:t>Ao não tomar medidas para a implementação de um SGA em conformidade com a ISO14001, esses fornecedores podem aumentar os riscos da cadeia de suprimentos e não perceber oportunidades para melhorar a proteção ambiental e a redução de custos.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5120" y="5096287"/>
            <a:ext cx="1830070" cy="1328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60">
              <a:lnSpc>
                <a:spcPct val="100000"/>
              </a:lnSpc>
              <a:spcBef>
                <a:spcPts val="100"/>
              </a:spcBef>
            </a:pPr>
            <a:r>
              <a:rPr lang="pt-BR" sz="950" spc="-10" dirty="0">
                <a:solidFill>
                  <a:srgbClr val="FFFFFF"/>
                </a:solidFill>
                <a:latin typeface="Arial"/>
                <a:cs typeface="Arial"/>
              </a:rPr>
              <a:t>A ISO14001 exige um foco maior nos processos terceirizados da cadeia de suprimentos e bens e serviços adquiridos; as empresas estão procurando trabalhar mais de perto com seus fornecedores para entender os riscos ambientais e desenvolver oportunidades compartilhadas.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65973" y="4885944"/>
            <a:ext cx="1369291" cy="164743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33655">
              <a:lnSpc>
                <a:spcPts val="1200"/>
              </a:lnSpc>
              <a:spcBef>
                <a:spcPts val="340"/>
              </a:spcBef>
            </a:pPr>
            <a:r>
              <a:rPr lang="pt-BR" sz="1200" b="1" dirty="0">
                <a:solidFill>
                  <a:srgbClr val="D34923"/>
                </a:solidFill>
                <a:latin typeface="Arial"/>
                <a:cs typeface="Arial"/>
              </a:rPr>
              <a:t>UMA EMPRESA DEVE OBSERVAR
</a:t>
            </a:r>
            <a:r>
              <a:rPr lang="pt-BR" sz="900" dirty="0">
                <a:solidFill>
                  <a:srgbClr val="FFFFFF"/>
                </a:solidFill>
                <a:latin typeface="Arial"/>
                <a:cs typeface="Arial"/>
              </a:rPr>
              <a:t>para um nível de EMS</a:t>
            </a:r>
          </a:p>
          <a:p>
            <a:pPr marL="12700" marR="5080" indent="33655">
              <a:lnSpc>
                <a:spcPts val="1200"/>
              </a:lnSpc>
              <a:spcBef>
                <a:spcPts val="340"/>
              </a:spcBef>
            </a:pPr>
            <a:r>
              <a:rPr lang="pt-BR" sz="900" dirty="0">
                <a:solidFill>
                  <a:srgbClr val="FFFFFF"/>
                </a:solidFill>
                <a:latin typeface="Arial"/>
                <a:cs typeface="Arial"/>
              </a:rPr>
              <a:t>baseado em maturidade</a:t>
            </a:r>
          </a:p>
          <a:p>
            <a:pPr marL="12700" marR="5080" indent="33655">
              <a:lnSpc>
                <a:spcPts val="1200"/>
              </a:lnSpc>
              <a:spcBef>
                <a:spcPts val="340"/>
              </a:spcBef>
            </a:pPr>
            <a:r>
              <a:rPr lang="pt-BR" sz="900" dirty="0">
                <a:solidFill>
                  <a:srgbClr val="FFFFFF"/>
                </a:solidFill>
                <a:latin typeface="Arial"/>
                <a:cs typeface="Arial"/>
              </a:rPr>
              <a:t>em seu tamanho e perfil de risco para o Meio Ambiente</a:t>
            </a:r>
          </a:p>
          <a:p>
            <a:pPr marL="12700" marR="5080" indent="33655">
              <a:lnSpc>
                <a:spcPts val="1200"/>
              </a:lnSpc>
              <a:spcBef>
                <a:spcPts val="340"/>
              </a:spcBef>
            </a:pPr>
            <a:r>
              <a:rPr lang="pt-BR" sz="900" dirty="0">
                <a:solidFill>
                  <a:srgbClr val="FFFFFF"/>
                </a:solidFill>
                <a:latin typeface="Arial"/>
                <a:cs typeface="Arial"/>
              </a:rPr>
              <a:t>
</a:t>
            </a:r>
            <a:endParaRPr sz="95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49664" y="4885944"/>
            <a:ext cx="798830" cy="1507016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lang="en-US" sz="1200" b="1" spc="-20" dirty="0">
                <a:solidFill>
                  <a:srgbClr val="D34923"/>
                </a:solidFill>
                <a:latin typeface="Arial"/>
                <a:cs typeface="Arial"/>
              </a:rPr>
              <a:t>QUATRO NÍVEIS DE MATURIDADE
</a:t>
            </a:r>
            <a:r>
              <a:rPr lang="pt-BR" sz="950" dirty="0">
                <a:solidFill>
                  <a:srgbClr val="FFFFFF"/>
                </a:solidFill>
                <a:latin typeface="Arial"/>
                <a:cs typeface="Arial"/>
              </a:rPr>
              <a:t>com EMS</a:t>
            </a:r>
          </a:p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lang="pt-BR" sz="950" dirty="0">
                <a:solidFill>
                  <a:srgbClr val="FFFFFF"/>
                </a:solidFill>
                <a:latin typeface="Arial"/>
                <a:cs typeface="Arial"/>
              </a:rPr>
              <a:t>componentes</a:t>
            </a:r>
          </a:p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lang="pt-BR" sz="950" dirty="0">
                <a:solidFill>
                  <a:srgbClr val="FFFFFF"/>
                </a:solidFill>
                <a:latin typeface="Arial"/>
                <a:cs typeface="Arial"/>
              </a:rPr>
              <a:t>em cada nível
</a:t>
            </a:r>
            <a:endParaRPr sz="95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322525" y="0"/>
            <a:ext cx="4140200" cy="3987800"/>
            <a:chOff x="9317154" y="468"/>
            <a:chExt cx="4140200" cy="398780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7154" y="468"/>
              <a:ext cx="4140098" cy="39877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13149" y="639000"/>
              <a:ext cx="2121941" cy="211374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22080" y="986805"/>
              <a:ext cx="4093137" cy="267170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8725123" y="889548"/>
            <a:ext cx="1109883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r>
              <a:rPr sz="1200" b="1" spc="-10" dirty="0">
                <a:solidFill>
                  <a:srgbClr val="D34923"/>
                </a:solidFill>
                <a:latin typeface="Arial"/>
                <a:cs typeface="Arial"/>
              </a:rPr>
              <a:t>IDENTIF</a:t>
            </a:r>
            <a:r>
              <a:rPr lang="en-US" sz="1200" b="1" spc="-10" dirty="0">
                <a:solidFill>
                  <a:srgbClr val="D34923"/>
                </a:solidFill>
                <a:latin typeface="Arial"/>
                <a:cs typeface="Arial"/>
              </a:rPr>
              <a:t>ICAR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35301" y="1048603"/>
            <a:ext cx="913130" cy="33598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56210" marR="5080" indent="-100330" algn="r">
              <a:lnSpc>
                <a:spcPts val="810"/>
              </a:lnSpc>
              <a:spcBef>
                <a:spcPts val="219"/>
              </a:spcBef>
            </a:pPr>
            <a:r>
              <a:rPr lang="en-US" sz="750" spc="70" dirty="0">
                <a:solidFill>
                  <a:srgbClr val="FFFFFF"/>
                </a:solidFill>
                <a:latin typeface="Gill Sans MT"/>
                <a:cs typeface="Gill Sans MT"/>
              </a:rPr>
              <a:t>E </a:t>
            </a:r>
            <a:r>
              <a:rPr sz="750" spc="90" dirty="0">
                <a:solidFill>
                  <a:srgbClr val="FFFFFF"/>
                </a:solidFill>
                <a:latin typeface="Gill Sans MT"/>
                <a:cs typeface="Gill Sans MT"/>
              </a:rPr>
              <a:t>MONITOR</a:t>
            </a:r>
            <a:r>
              <a:rPr lang="en-US" sz="750" spc="90" dirty="0">
                <a:solidFill>
                  <a:srgbClr val="FFFFFF"/>
                </a:solidFill>
                <a:latin typeface="Gill Sans MT"/>
                <a:cs typeface="Gill Sans MT"/>
              </a:rPr>
              <a:t>AR</a:t>
            </a:r>
            <a:r>
              <a:rPr sz="75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50" spc="80" dirty="0">
                <a:solidFill>
                  <a:srgbClr val="FFFFFF"/>
                </a:solidFill>
                <a:latin typeface="Gill Sans MT"/>
                <a:cs typeface="Gill Sans MT"/>
              </a:rPr>
              <a:t>RE</a:t>
            </a:r>
            <a:r>
              <a:rPr lang="en-US" sz="750" spc="80" dirty="0">
                <a:solidFill>
                  <a:srgbClr val="FFFFFF"/>
                </a:solidFill>
                <a:latin typeface="Gill Sans MT"/>
                <a:cs typeface="Gill Sans MT"/>
              </a:rPr>
              <a:t>QUISITOS</a:t>
            </a:r>
            <a:endParaRPr sz="750" dirty="0">
              <a:latin typeface="Gill Sans MT"/>
              <a:cs typeface="Gill Sans MT"/>
            </a:endParaRPr>
          </a:p>
          <a:p>
            <a:pPr marL="12700" algn="r">
              <a:lnSpc>
                <a:spcPts val="795"/>
              </a:lnSpc>
            </a:pPr>
            <a:r>
              <a:rPr sz="750" spc="110" dirty="0">
                <a:solidFill>
                  <a:srgbClr val="FFFFFF"/>
                </a:solidFill>
                <a:latin typeface="Gill Sans MT"/>
                <a:cs typeface="Gill Sans MT"/>
              </a:rPr>
              <a:t>RE</a:t>
            </a:r>
            <a:r>
              <a:rPr lang="en-US" sz="750" spc="110" dirty="0">
                <a:solidFill>
                  <a:srgbClr val="FFFFFF"/>
                </a:solidFill>
                <a:latin typeface="Gill Sans MT"/>
                <a:cs typeface="Gill Sans MT"/>
              </a:rPr>
              <a:t>GULATÓRIOS</a:t>
            </a:r>
            <a:r>
              <a:rPr sz="750" spc="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endParaRPr sz="750" dirty="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36365" y="2529762"/>
            <a:ext cx="977400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r>
              <a:rPr lang="en-US" sz="1200" b="1" spc="-10" dirty="0">
                <a:solidFill>
                  <a:srgbClr val="D34923"/>
                </a:solidFill>
                <a:latin typeface="Arial"/>
                <a:cs typeface="Arial"/>
              </a:rPr>
              <a:t>GERENCIAR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78400" y="2688817"/>
            <a:ext cx="944244" cy="2455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4"/>
              </a:spcBef>
            </a:pPr>
            <a:r>
              <a:rPr lang="en-US" sz="750" spc="70" dirty="0">
                <a:solidFill>
                  <a:srgbClr val="FFFFFF"/>
                </a:solidFill>
                <a:latin typeface="Gill Sans MT"/>
                <a:cs typeface="Gill Sans MT"/>
              </a:rPr>
              <a:t>OS RISCOS AMBIENTAIS</a:t>
            </a:r>
            <a:endParaRPr sz="750" dirty="0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32054" y="3269829"/>
            <a:ext cx="842589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spc="-30" dirty="0">
                <a:solidFill>
                  <a:srgbClr val="D34923"/>
                </a:solidFill>
                <a:latin typeface="Arial"/>
                <a:cs typeface="Arial"/>
              </a:rPr>
              <a:t>CAPTUR</a:t>
            </a:r>
            <a:r>
              <a:rPr lang="en-US" sz="1200" b="1" spc="-30" dirty="0">
                <a:solidFill>
                  <a:srgbClr val="D34923"/>
                </a:solidFill>
                <a:latin typeface="Arial"/>
                <a:cs typeface="Arial"/>
              </a:rPr>
              <a:t>AR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331864" y="3428884"/>
            <a:ext cx="1156159" cy="23339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32715" marR="5080" indent="-120650" algn="r">
              <a:lnSpc>
                <a:spcPts val="810"/>
              </a:lnSpc>
              <a:spcBef>
                <a:spcPts val="219"/>
              </a:spcBef>
            </a:pPr>
            <a:r>
              <a:rPr lang="en-US" sz="750" spc="70" dirty="0">
                <a:solidFill>
                  <a:srgbClr val="FFFFFF"/>
                </a:solidFill>
                <a:latin typeface="Gill Sans MT"/>
                <a:cs typeface="Gill Sans MT"/>
              </a:rPr>
              <a:t>E APROVEITAR AS</a:t>
            </a:r>
            <a:r>
              <a:rPr sz="750" spc="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50" spc="105" dirty="0">
                <a:solidFill>
                  <a:srgbClr val="FFFFFF"/>
                </a:solidFill>
                <a:latin typeface="Gill Sans MT"/>
                <a:cs typeface="Gill Sans MT"/>
              </a:rPr>
              <a:t>OPOR</a:t>
            </a:r>
            <a:r>
              <a:rPr sz="750" spc="90" dirty="0">
                <a:solidFill>
                  <a:srgbClr val="FFFFFF"/>
                </a:solidFill>
                <a:latin typeface="Gill Sans MT"/>
                <a:cs typeface="Gill Sans MT"/>
              </a:rPr>
              <a:t>TUNI</a:t>
            </a:r>
            <a:r>
              <a:rPr lang="en-US" sz="750" spc="90" dirty="0">
                <a:solidFill>
                  <a:srgbClr val="FFFFFF"/>
                </a:solidFill>
                <a:latin typeface="Gill Sans MT"/>
                <a:cs typeface="Gill Sans MT"/>
              </a:rPr>
              <a:t>DAD</a:t>
            </a:r>
            <a:r>
              <a:rPr sz="750" spc="90" dirty="0">
                <a:solidFill>
                  <a:srgbClr val="FFFFFF"/>
                </a:solidFill>
                <a:latin typeface="Gill Sans MT"/>
                <a:cs typeface="Gill Sans MT"/>
              </a:rPr>
              <a:t>ES </a:t>
            </a:r>
            <a:endParaRPr sz="750" dirty="0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237627" y="3269829"/>
            <a:ext cx="730885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200" b="1" spc="-35" dirty="0">
                <a:solidFill>
                  <a:srgbClr val="D34923"/>
                </a:solidFill>
                <a:latin typeface="Arial"/>
                <a:cs typeface="Arial"/>
              </a:rPr>
              <a:t>APOIAR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237626" y="3428884"/>
            <a:ext cx="1659729" cy="23339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810"/>
              </a:lnSpc>
              <a:spcBef>
                <a:spcPts val="219"/>
              </a:spcBef>
            </a:pPr>
            <a:r>
              <a:rPr lang="en-US" sz="750" spc="130" dirty="0">
                <a:solidFill>
                  <a:srgbClr val="FFFFFF"/>
                </a:solidFill>
                <a:latin typeface="Gill Sans MT"/>
                <a:cs typeface="Gill Sans MT"/>
              </a:rPr>
              <a:t>A CONTINUIDADE E A QUALIDADE DOS NEG</a:t>
            </a:r>
            <a:r>
              <a:rPr lang="en-US" sz="750" spc="110" dirty="0">
                <a:solidFill>
                  <a:srgbClr val="FFFFFF"/>
                </a:solidFill>
                <a:latin typeface="Gill Sans MT"/>
                <a:cs typeface="Gill Sans MT"/>
              </a:rPr>
              <a:t>Ó</a:t>
            </a:r>
            <a:r>
              <a:rPr lang="en-US" sz="750" spc="130" dirty="0">
                <a:solidFill>
                  <a:srgbClr val="FFFFFF"/>
                </a:solidFill>
                <a:latin typeface="Gill Sans MT"/>
                <a:cs typeface="Gill Sans MT"/>
              </a:rPr>
              <a:t>CIOS</a:t>
            </a:r>
            <a:endParaRPr sz="750" dirty="0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136133" y="2560957"/>
            <a:ext cx="713714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spc="-25" dirty="0">
                <a:solidFill>
                  <a:srgbClr val="D34923"/>
                </a:solidFill>
                <a:latin typeface="Arial"/>
                <a:cs typeface="Arial"/>
              </a:rPr>
              <a:t>REDU</a:t>
            </a:r>
            <a:r>
              <a:rPr lang="en-US" sz="1200" b="1" spc="-25" dirty="0">
                <a:solidFill>
                  <a:srgbClr val="D34923"/>
                </a:solidFill>
                <a:latin typeface="Arial"/>
                <a:cs typeface="Arial"/>
              </a:rPr>
              <a:t>ZIR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136133" y="2720013"/>
            <a:ext cx="495114" cy="1301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750" spc="100" dirty="0">
                <a:solidFill>
                  <a:srgbClr val="FFFFFF"/>
                </a:solidFill>
                <a:latin typeface="Gill Sans MT"/>
                <a:cs typeface="Gill Sans MT"/>
              </a:rPr>
              <a:t>CUSTOS</a:t>
            </a:r>
            <a:r>
              <a:rPr sz="750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endParaRPr sz="750" dirty="0">
              <a:latin typeface="Gill Sans MT"/>
              <a:cs typeface="Gill Sans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926385" y="951118"/>
            <a:ext cx="939528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200" b="1" spc="-10" dirty="0">
                <a:solidFill>
                  <a:srgbClr val="D34923"/>
                </a:solidFill>
                <a:latin typeface="Arial"/>
                <a:cs typeface="Arial"/>
              </a:rPr>
              <a:t>MELHORAR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926385" y="1110172"/>
            <a:ext cx="1007110" cy="23339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810"/>
              </a:lnSpc>
              <a:spcBef>
                <a:spcPts val="219"/>
              </a:spcBef>
            </a:pPr>
            <a:r>
              <a:rPr lang="en-US" sz="750" spc="100" dirty="0">
                <a:solidFill>
                  <a:srgbClr val="FFFFFF"/>
                </a:solidFill>
                <a:latin typeface="Gill Sans MT"/>
                <a:cs typeface="Gill Sans MT"/>
              </a:rPr>
              <a:t>O DESEMPENHO AMBIENTAL</a:t>
            </a:r>
            <a:endParaRPr sz="750" dirty="0">
              <a:latin typeface="Gill Sans MT"/>
              <a:cs typeface="Gill Sans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668000" y="1378410"/>
            <a:ext cx="1371599" cy="67454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BENEF</a:t>
            </a:r>
            <a:r>
              <a:rPr lang="en-US" sz="1600" b="1" spc="-30" dirty="0">
                <a:solidFill>
                  <a:srgbClr val="FFFFFF"/>
                </a:solidFill>
                <a:latin typeface="Arial"/>
                <a:cs typeface="Arial"/>
              </a:rPr>
              <a:t>ÍCIOS</a:t>
            </a:r>
            <a:endParaRPr sz="1600" dirty="0">
              <a:latin typeface="Arial"/>
              <a:cs typeface="Arial"/>
            </a:endParaRPr>
          </a:p>
          <a:p>
            <a:pPr marL="163195" marR="153035" indent="-635" algn="ctr">
              <a:lnSpc>
                <a:spcPts val="890"/>
              </a:lnSpc>
              <a:spcBef>
                <a:spcPts val="400"/>
              </a:spcBef>
            </a:pPr>
            <a:r>
              <a:rPr lang="en-US" sz="800" dirty="0">
                <a:solidFill>
                  <a:srgbClr val="FFFFFF"/>
                </a:solidFill>
                <a:latin typeface="Gill Sans MT"/>
                <a:cs typeface="Gill Sans MT"/>
              </a:rPr>
              <a:t>DE UM</a:t>
            </a:r>
            <a:r>
              <a:rPr sz="800" spc="-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endParaRPr lang="en-US" sz="800" spc="-10" dirty="0">
              <a:solidFill>
                <a:srgbClr val="FFFFFF"/>
              </a:solidFill>
              <a:latin typeface="Gill Sans MT"/>
              <a:cs typeface="Gill Sans MT"/>
            </a:endParaRPr>
          </a:p>
          <a:p>
            <a:pPr marL="163195" marR="153035" indent="-635" algn="ctr">
              <a:lnSpc>
                <a:spcPts val="890"/>
              </a:lnSpc>
              <a:spcBef>
                <a:spcPts val="140"/>
              </a:spcBef>
            </a:pPr>
            <a:r>
              <a:rPr lang="en-US" sz="800" spc="-10" dirty="0">
                <a:solidFill>
                  <a:srgbClr val="FFFFFF"/>
                </a:solidFill>
                <a:latin typeface="Gill Sans MT"/>
                <a:cs typeface="Gill Sans MT"/>
              </a:rPr>
              <a:t>SYSTEMA DE GESTAO AMBIENTAL</a:t>
            </a:r>
            <a:endParaRPr sz="800" dirty="0">
              <a:latin typeface="Gill Sans MT"/>
              <a:cs typeface="Gill Sans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0869208" y="4035790"/>
            <a:ext cx="790575" cy="951230"/>
            <a:chOff x="10869208" y="4035790"/>
            <a:chExt cx="790575" cy="951230"/>
          </a:xfrm>
        </p:grpSpPr>
        <p:sp>
          <p:nvSpPr>
            <p:cNvPr id="37" name="object 37"/>
            <p:cNvSpPr/>
            <p:nvPr/>
          </p:nvSpPr>
          <p:spPr>
            <a:xfrm>
              <a:off x="11350348" y="4791364"/>
              <a:ext cx="122555" cy="128905"/>
            </a:xfrm>
            <a:custGeom>
              <a:avLst/>
              <a:gdLst/>
              <a:ahLst/>
              <a:cxnLst/>
              <a:rect l="l" t="t" r="r" b="b"/>
              <a:pathLst>
                <a:path w="122554" h="128904">
                  <a:moveTo>
                    <a:pt x="122364" y="0"/>
                  </a:moveTo>
                  <a:lnTo>
                    <a:pt x="122364" y="128816"/>
                  </a:lnTo>
                  <a:lnTo>
                    <a:pt x="61175" y="83502"/>
                  </a:lnTo>
                  <a:lnTo>
                    <a:pt x="0" y="128816"/>
                  </a:lnTo>
                  <a:lnTo>
                    <a:pt x="0" y="0"/>
                  </a:lnTo>
                </a:path>
              </a:pathLst>
            </a:custGeom>
            <a:ln w="23596">
              <a:solidFill>
                <a:srgbClr val="557C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54996" y="4811798"/>
              <a:ext cx="84772" cy="17489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0881273" y="4047855"/>
              <a:ext cx="766445" cy="927100"/>
            </a:xfrm>
            <a:custGeom>
              <a:avLst/>
              <a:gdLst/>
              <a:ahLst/>
              <a:cxnLst/>
              <a:rect l="l" t="t" r="r" b="b"/>
              <a:pathLst>
                <a:path w="766445" h="927100">
                  <a:moveTo>
                    <a:pt x="122364" y="508927"/>
                  </a:moveTo>
                  <a:lnTo>
                    <a:pt x="40779" y="574433"/>
                  </a:lnTo>
                  <a:lnTo>
                    <a:pt x="9578" y="610254"/>
                  </a:lnTo>
                  <a:lnTo>
                    <a:pt x="0" y="656323"/>
                  </a:lnTo>
                  <a:lnTo>
                    <a:pt x="0" y="811682"/>
                  </a:lnTo>
                  <a:lnTo>
                    <a:pt x="25" y="927036"/>
                  </a:lnTo>
                </a:path>
                <a:path w="766445" h="927100">
                  <a:moveTo>
                    <a:pt x="75387" y="734123"/>
                  </a:moveTo>
                  <a:lnTo>
                    <a:pt x="152163" y="660648"/>
                  </a:lnTo>
                  <a:lnTo>
                    <a:pt x="195395" y="619096"/>
                  </a:lnTo>
                  <a:lnTo>
                    <a:pt x="220958" y="594113"/>
                  </a:lnTo>
                  <a:lnTo>
                    <a:pt x="244729" y="570344"/>
                  </a:lnTo>
                  <a:lnTo>
                    <a:pt x="273727" y="562528"/>
                  </a:lnTo>
                  <a:lnTo>
                    <a:pt x="297548" y="586311"/>
                  </a:lnTo>
                  <a:lnTo>
                    <a:pt x="305929" y="627701"/>
                  </a:lnTo>
                  <a:lnTo>
                    <a:pt x="288607" y="672706"/>
                  </a:lnTo>
                  <a:lnTo>
                    <a:pt x="272477" y="688415"/>
                  </a:lnTo>
                  <a:lnTo>
                    <a:pt x="258424" y="701455"/>
                  </a:lnTo>
                  <a:lnTo>
                    <a:pt x="248493" y="710357"/>
                  </a:lnTo>
                  <a:lnTo>
                    <a:pt x="244729" y="713651"/>
                  </a:lnTo>
                  <a:lnTo>
                    <a:pt x="244729" y="754595"/>
                  </a:lnTo>
                  <a:lnTo>
                    <a:pt x="233186" y="804456"/>
                  </a:lnTo>
                  <a:lnTo>
                    <a:pt x="206894" y="835880"/>
                  </a:lnTo>
                  <a:lnTo>
                    <a:pt x="178351" y="852252"/>
                  </a:lnTo>
                  <a:lnTo>
                    <a:pt x="160058" y="856957"/>
                  </a:lnTo>
                </a:path>
                <a:path w="766445" h="927100">
                  <a:moveTo>
                    <a:pt x="469074" y="775068"/>
                  </a:moveTo>
                  <a:lnTo>
                    <a:pt x="244729" y="775068"/>
                  </a:lnTo>
                </a:path>
                <a:path w="766445" h="927100">
                  <a:moveTo>
                    <a:pt x="122364" y="683132"/>
                  </a:moveTo>
                  <a:lnTo>
                    <a:pt x="122364" y="0"/>
                  </a:lnTo>
                  <a:lnTo>
                    <a:pt x="766432" y="0"/>
                  </a:lnTo>
                  <a:lnTo>
                    <a:pt x="766432" y="775068"/>
                  </a:lnTo>
                  <a:lnTo>
                    <a:pt x="591439" y="775068"/>
                  </a:lnTo>
                </a:path>
              </a:pathLst>
            </a:custGeom>
            <a:ln w="23596">
              <a:solidFill>
                <a:srgbClr val="557C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97757" y="4595327"/>
              <a:ext cx="227545" cy="228307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1070789" y="4073395"/>
            <a:ext cx="528955" cy="371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250" b="1" spc="25" dirty="0">
                <a:solidFill>
                  <a:srgbClr val="FFFFFF"/>
                </a:solidFill>
                <a:latin typeface="Arial"/>
                <a:cs typeface="Arial"/>
              </a:rPr>
              <a:t>ISO</a:t>
            </a:r>
            <a:endParaRPr sz="22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070789" y="4365562"/>
            <a:ext cx="5067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14001:2015</a:t>
            </a:r>
            <a:endParaRPr sz="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070789" y="4458374"/>
            <a:ext cx="506730" cy="9233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CERTIFICA</a:t>
            </a:r>
            <a:r>
              <a:rPr lang="en-US" sz="500" b="1" spc="-10" dirty="0">
                <a:solidFill>
                  <a:srgbClr val="FFFFFF"/>
                </a:solidFill>
                <a:latin typeface="Arial"/>
                <a:cs typeface="Arial"/>
              </a:rPr>
              <a:t>ÇÃO</a:t>
            </a:r>
            <a:endParaRPr sz="500" dirty="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9852580" y="5181803"/>
            <a:ext cx="2921635" cy="2145665"/>
            <a:chOff x="9852580" y="5181803"/>
            <a:chExt cx="2921635" cy="2145665"/>
          </a:xfrm>
        </p:grpSpPr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09986" y="5181803"/>
              <a:ext cx="1809635" cy="17561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32681" y="5597765"/>
              <a:ext cx="2158758" cy="14951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56278" y="6010846"/>
              <a:ext cx="2522207" cy="18368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54882" y="6478777"/>
              <a:ext cx="2916948" cy="18862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0409989" y="5366428"/>
              <a:ext cx="1809750" cy="231140"/>
            </a:xfrm>
            <a:custGeom>
              <a:avLst/>
              <a:gdLst/>
              <a:ahLst/>
              <a:cxnLst/>
              <a:rect l="l" t="t" r="r" b="b"/>
              <a:pathLst>
                <a:path w="1809750" h="231139">
                  <a:moveTo>
                    <a:pt x="1809624" y="230781"/>
                  </a:moveTo>
                  <a:lnTo>
                    <a:pt x="0" y="230781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30781"/>
                  </a:lnTo>
                  <a:close/>
                </a:path>
              </a:pathLst>
            </a:custGeom>
            <a:solidFill>
              <a:srgbClr val="D2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409987" y="5597219"/>
              <a:ext cx="1807845" cy="635"/>
            </a:xfrm>
            <a:custGeom>
              <a:avLst/>
              <a:gdLst/>
              <a:ahLst/>
              <a:cxnLst/>
              <a:rect l="l" t="t" r="r" b="b"/>
              <a:pathLst>
                <a:path w="1807845" h="635">
                  <a:moveTo>
                    <a:pt x="1828" y="0"/>
                  </a:moveTo>
                  <a:lnTo>
                    <a:pt x="0" y="0"/>
                  </a:lnTo>
                  <a:lnTo>
                    <a:pt x="0" y="546"/>
                  </a:lnTo>
                  <a:lnTo>
                    <a:pt x="1181" y="546"/>
                  </a:lnTo>
                  <a:lnTo>
                    <a:pt x="1828" y="0"/>
                  </a:lnTo>
                  <a:close/>
                </a:path>
                <a:path w="1807845" h="635">
                  <a:moveTo>
                    <a:pt x="1807324" y="0"/>
                  </a:moveTo>
                  <a:lnTo>
                    <a:pt x="1802307" y="0"/>
                  </a:lnTo>
                  <a:lnTo>
                    <a:pt x="1802968" y="546"/>
                  </a:lnTo>
                  <a:lnTo>
                    <a:pt x="1807324" y="546"/>
                  </a:lnTo>
                  <a:lnTo>
                    <a:pt x="1807324" y="0"/>
                  </a:lnTo>
                  <a:close/>
                </a:path>
              </a:pathLst>
            </a:custGeom>
            <a:solidFill>
              <a:srgbClr val="D7D8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11167" y="5597219"/>
              <a:ext cx="1801787" cy="54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409991" y="5592548"/>
              <a:ext cx="1807845" cy="5080"/>
            </a:xfrm>
            <a:custGeom>
              <a:avLst/>
              <a:gdLst/>
              <a:ahLst/>
              <a:cxnLst/>
              <a:rect l="l" t="t" r="r" b="b"/>
              <a:pathLst>
                <a:path w="1807845" h="5079">
                  <a:moveTo>
                    <a:pt x="1807332" y="4662"/>
                  </a:moveTo>
                  <a:lnTo>
                    <a:pt x="0" y="4662"/>
                  </a:lnTo>
                  <a:lnTo>
                    <a:pt x="0" y="0"/>
                  </a:lnTo>
                  <a:lnTo>
                    <a:pt x="1807332" y="0"/>
                  </a:lnTo>
                  <a:lnTo>
                    <a:pt x="1807332" y="4662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229932" y="5759999"/>
              <a:ext cx="2171065" cy="251460"/>
            </a:xfrm>
            <a:custGeom>
              <a:avLst/>
              <a:gdLst/>
              <a:ahLst/>
              <a:cxnLst/>
              <a:rect l="l" t="t" r="r" b="b"/>
              <a:pathLst>
                <a:path w="2171065" h="251460">
                  <a:moveTo>
                    <a:pt x="2170595" y="250852"/>
                  </a:moveTo>
                  <a:lnTo>
                    <a:pt x="0" y="250852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50852"/>
                  </a:lnTo>
                  <a:close/>
                </a:path>
              </a:pathLst>
            </a:custGeom>
            <a:solidFill>
              <a:srgbClr val="D2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229934" y="6003876"/>
              <a:ext cx="2171065" cy="6985"/>
            </a:xfrm>
            <a:custGeom>
              <a:avLst/>
              <a:gdLst/>
              <a:ahLst/>
              <a:cxnLst/>
              <a:rect l="l" t="t" r="r" b="b"/>
              <a:pathLst>
                <a:path w="2171065" h="6985">
                  <a:moveTo>
                    <a:pt x="2170595" y="6971"/>
                  </a:moveTo>
                  <a:lnTo>
                    <a:pt x="0" y="69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6971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056269" y="6212563"/>
              <a:ext cx="2519045" cy="267335"/>
            </a:xfrm>
            <a:custGeom>
              <a:avLst/>
              <a:gdLst/>
              <a:ahLst/>
              <a:cxnLst/>
              <a:rect l="l" t="t" r="r" b="b"/>
              <a:pathLst>
                <a:path w="2519045" h="267335">
                  <a:moveTo>
                    <a:pt x="2518852" y="267248"/>
                  </a:moveTo>
                  <a:lnTo>
                    <a:pt x="0" y="267248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267248"/>
                  </a:lnTo>
                  <a:close/>
                </a:path>
              </a:pathLst>
            </a:custGeom>
            <a:solidFill>
              <a:srgbClr val="D2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056271" y="6471244"/>
              <a:ext cx="2519045" cy="8890"/>
            </a:xfrm>
            <a:custGeom>
              <a:avLst/>
              <a:gdLst/>
              <a:ahLst/>
              <a:cxnLst/>
              <a:rect l="l" t="t" r="r" b="b"/>
              <a:pathLst>
                <a:path w="2519045" h="8889">
                  <a:moveTo>
                    <a:pt x="2518852" y="8564"/>
                  </a:moveTo>
                  <a:lnTo>
                    <a:pt x="0" y="8564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8564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852613" y="6689154"/>
              <a:ext cx="2921000" cy="292735"/>
            </a:xfrm>
            <a:custGeom>
              <a:avLst/>
              <a:gdLst/>
              <a:ahLst/>
              <a:cxnLst/>
              <a:rect l="l" t="t" r="r" b="b"/>
              <a:pathLst>
                <a:path w="2921000" h="292734">
                  <a:moveTo>
                    <a:pt x="2921001" y="292706"/>
                  </a:moveTo>
                  <a:lnTo>
                    <a:pt x="0" y="292706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292706"/>
                  </a:lnTo>
                  <a:close/>
                </a:path>
              </a:pathLst>
            </a:custGeom>
            <a:solidFill>
              <a:srgbClr val="D2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772568" y="698186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1041" y="0"/>
                  </a:moveTo>
                  <a:lnTo>
                    <a:pt x="0" y="0"/>
                  </a:lnTo>
                  <a:lnTo>
                    <a:pt x="0" y="1384"/>
                  </a:lnTo>
                  <a:lnTo>
                    <a:pt x="0" y="1828"/>
                  </a:lnTo>
                  <a:lnTo>
                    <a:pt x="1041" y="1828"/>
                  </a:lnTo>
                  <a:lnTo>
                    <a:pt x="1041" y="241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C9C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852615" y="6972832"/>
              <a:ext cx="2921000" cy="9525"/>
            </a:xfrm>
            <a:custGeom>
              <a:avLst/>
              <a:gdLst/>
              <a:ahLst/>
              <a:cxnLst/>
              <a:rect l="l" t="t" r="r" b="b"/>
              <a:pathLst>
                <a:path w="2921000" h="9525">
                  <a:moveTo>
                    <a:pt x="2921001" y="9026"/>
                  </a:moveTo>
                  <a:lnTo>
                    <a:pt x="0" y="9026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9026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852613" y="6667408"/>
              <a:ext cx="2921000" cy="22225"/>
            </a:xfrm>
            <a:custGeom>
              <a:avLst/>
              <a:gdLst/>
              <a:ahLst/>
              <a:cxnLst/>
              <a:rect l="l" t="t" r="r" b="b"/>
              <a:pathLst>
                <a:path w="2921000" h="22225">
                  <a:moveTo>
                    <a:pt x="2921001" y="21782"/>
                  </a:moveTo>
                  <a:lnTo>
                    <a:pt x="0" y="21782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217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852613" y="6691026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BAB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852609" y="6691388"/>
              <a:ext cx="2921000" cy="1905"/>
            </a:xfrm>
            <a:custGeom>
              <a:avLst/>
              <a:gdLst/>
              <a:ahLst/>
              <a:cxnLst/>
              <a:rect l="l" t="t" r="r" b="b"/>
              <a:pathLst>
                <a:path w="2921000" h="1904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698"/>
                  </a:lnTo>
                  <a:lnTo>
                    <a:pt x="0" y="1054"/>
                  </a:lnTo>
                  <a:lnTo>
                    <a:pt x="0" y="1409"/>
                  </a:lnTo>
                  <a:lnTo>
                    <a:pt x="0" y="1765"/>
                  </a:lnTo>
                  <a:lnTo>
                    <a:pt x="2921000" y="1765"/>
                  </a:lnTo>
                  <a:lnTo>
                    <a:pt x="2921000" y="1409"/>
                  </a:lnTo>
                  <a:lnTo>
                    <a:pt x="2921000" y="1054"/>
                  </a:lnTo>
                  <a:lnTo>
                    <a:pt x="2921000" y="698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BAB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852609" y="6693153"/>
              <a:ext cx="2921000" cy="1270"/>
            </a:xfrm>
            <a:custGeom>
              <a:avLst/>
              <a:gdLst/>
              <a:ahLst/>
              <a:cxnLst/>
              <a:rect l="l" t="t" r="r" b="b"/>
              <a:pathLst>
                <a:path w="2921000" h="1270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698"/>
                  </a:lnTo>
                  <a:lnTo>
                    <a:pt x="0" y="1054"/>
                  </a:lnTo>
                  <a:lnTo>
                    <a:pt x="2921000" y="1054"/>
                  </a:lnTo>
                  <a:lnTo>
                    <a:pt x="2921000" y="698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852609" y="6694207"/>
              <a:ext cx="2921000" cy="1270"/>
            </a:xfrm>
            <a:custGeom>
              <a:avLst/>
              <a:gdLst/>
              <a:ahLst/>
              <a:cxnLst/>
              <a:rect l="l" t="t" r="r" b="b"/>
              <a:pathLst>
                <a:path w="2921000" h="1270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2921000" y="711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BBB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852609" y="6694919"/>
              <a:ext cx="2921000" cy="1270"/>
            </a:xfrm>
            <a:custGeom>
              <a:avLst/>
              <a:gdLst/>
              <a:ahLst/>
              <a:cxnLst/>
              <a:rect l="l" t="t" r="r" b="b"/>
              <a:pathLst>
                <a:path w="2921000" h="1270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698"/>
                  </a:lnTo>
                  <a:lnTo>
                    <a:pt x="0" y="1054"/>
                  </a:lnTo>
                  <a:lnTo>
                    <a:pt x="2921000" y="1054"/>
                  </a:lnTo>
                  <a:lnTo>
                    <a:pt x="2921000" y="698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BB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852609" y="6695973"/>
              <a:ext cx="2921000" cy="1270"/>
            </a:xfrm>
            <a:custGeom>
              <a:avLst/>
              <a:gdLst/>
              <a:ahLst/>
              <a:cxnLst/>
              <a:rect l="l" t="t" r="r" b="b"/>
              <a:pathLst>
                <a:path w="2921000" h="1270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1066"/>
                  </a:lnTo>
                  <a:lnTo>
                    <a:pt x="2921000" y="1066"/>
                  </a:lnTo>
                  <a:lnTo>
                    <a:pt x="2921000" y="711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BCBE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852609" y="6697039"/>
              <a:ext cx="2921000" cy="1270"/>
            </a:xfrm>
            <a:custGeom>
              <a:avLst/>
              <a:gdLst/>
              <a:ahLst/>
              <a:cxnLst/>
              <a:rect l="l" t="t" r="r" b="b"/>
              <a:pathLst>
                <a:path w="2921000" h="1270">
                  <a:moveTo>
                    <a:pt x="2921000" y="0"/>
                  </a:moveTo>
                  <a:lnTo>
                    <a:pt x="0" y="0"/>
                  </a:lnTo>
                  <a:lnTo>
                    <a:pt x="0" y="342"/>
                  </a:lnTo>
                  <a:lnTo>
                    <a:pt x="0" y="698"/>
                  </a:lnTo>
                  <a:lnTo>
                    <a:pt x="0" y="1054"/>
                  </a:lnTo>
                  <a:lnTo>
                    <a:pt x="2921000" y="1054"/>
                  </a:lnTo>
                  <a:lnTo>
                    <a:pt x="2921000" y="698"/>
                  </a:lnTo>
                  <a:lnTo>
                    <a:pt x="2921000" y="342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852613" y="6698087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BDB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852613" y="6698441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852609" y="6698805"/>
              <a:ext cx="2921000" cy="1270"/>
            </a:xfrm>
            <a:custGeom>
              <a:avLst/>
              <a:gdLst/>
              <a:ahLst/>
              <a:cxnLst/>
              <a:rect l="l" t="t" r="r" b="b"/>
              <a:pathLst>
                <a:path w="2921000" h="1270">
                  <a:moveTo>
                    <a:pt x="2921000" y="0"/>
                  </a:moveTo>
                  <a:lnTo>
                    <a:pt x="0" y="0"/>
                  </a:lnTo>
                  <a:lnTo>
                    <a:pt x="0" y="342"/>
                  </a:lnTo>
                  <a:lnTo>
                    <a:pt x="0" y="698"/>
                  </a:lnTo>
                  <a:lnTo>
                    <a:pt x="2921000" y="698"/>
                  </a:lnTo>
                  <a:lnTo>
                    <a:pt x="2921000" y="342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BDB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852609" y="6699503"/>
              <a:ext cx="2921000" cy="1270"/>
            </a:xfrm>
            <a:custGeom>
              <a:avLst/>
              <a:gdLst/>
              <a:ahLst/>
              <a:cxnLst/>
              <a:rect l="l" t="t" r="r" b="b"/>
              <a:pathLst>
                <a:path w="2921000" h="1270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2921000" y="711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BDB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852609" y="6700214"/>
              <a:ext cx="2921000" cy="1905"/>
            </a:xfrm>
            <a:custGeom>
              <a:avLst/>
              <a:gdLst/>
              <a:ahLst/>
              <a:cxnLst/>
              <a:rect l="l" t="t" r="r" b="b"/>
              <a:pathLst>
                <a:path w="2921000" h="1904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698"/>
                  </a:lnTo>
                  <a:lnTo>
                    <a:pt x="0" y="1054"/>
                  </a:lnTo>
                  <a:lnTo>
                    <a:pt x="0" y="1409"/>
                  </a:lnTo>
                  <a:lnTo>
                    <a:pt x="2921000" y="1409"/>
                  </a:lnTo>
                  <a:lnTo>
                    <a:pt x="2921000" y="1054"/>
                  </a:lnTo>
                  <a:lnTo>
                    <a:pt x="2921000" y="698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BEC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852613" y="6701618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BEC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852613" y="6701971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BEC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852613" y="6702324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BEC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852609" y="6702678"/>
              <a:ext cx="2921000" cy="1270"/>
            </a:xfrm>
            <a:custGeom>
              <a:avLst/>
              <a:gdLst/>
              <a:ahLst/>
              <a:cxnLst/>
              <a:rect l="l" t="t" r="r" b="b"/>
              <a:pathLst>
                <a:path w="2921000" h="1270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1066"/>
                  </a:lnTo>
                  <a:lnTo>
                    <a:pt x="2921000" y="1066"/>
                  </a:lnTo>
                  <a:lnTo>
                    <a:pt x="2921000" y="711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BFC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852613" y="6703737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BFC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852613" y="6704090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BFC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852613" y="6704443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BFC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852609" y="6704799"/>
              <a:ext cx="2921000" cy="1270"/>
            </a:xfrm>
            <a:custGeom>
              <a:avLst/>
              <a:gdLst/>
              <a:ahLst/>
              <a:cxnLst/>
              <a:rect l="l" t="t" r="r" b="b"/>
              <a:pathLst>
                <a:path w="2921000" h="1270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1066"/>
                  </a:lnTo>
                  <a:lnTo>
                    <a:pt x="2921000" y="1066"/>
                  </a:lnTo>
                  <a:lnTo>
                    <a:pt x="2921000" y="711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C0C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852609" y="6705866"/>
              <a:ext cx="2921000" cy="1905"/>
            </a:xfrm>
            <a:custGeom>
              <a:avLst/>
              <a:gdLst/>
              <a:ahLst/>
              <a:cxnLst/>
              <a:rect l="l" t="t" r="r" b="b"/>
              <a:pathLst>
                <a:path w="2921000" h="1904">
                  <a:moveTo>
                    <a:pt x="2921000" y="0"/>
                  </a:moveTo>
                  <a:lnTo>
                    <a:pt x="0" y="0"/>
                  </a:lnTo>
                  <a:lnTo>
                    <a:pt x="0" y="342"/>
                  </a:lnTo>
                  <a:lnTo>
                    <a:pt x="0" y="698"/>
                  </a:lnTo>
                  <a:lnTo>
                    <a:pt x="0" y="1054"/>
                  </a:lnTo>
                  <a:lnTo>
                    <a:pt x="0" y="1409"/>
                  </a:lnTo>
                  <a:lnTo>
                    <a:pt x="2921000" y="1409"/>
                  </a:lnTo>
                  <a:lnTo>
                    <a:pt x="2921000" y="1054"/>
                  </a:lnTo>
                  <a:lnTo>
                    <a:pt x="2921000" y="698"/>
                  </a:lnTo>
                  <a:lnTo>
                    <a:pt x="2921000" y="342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C1C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852609" y="6707276"/>
              <a:ext cx="2921000" cy="2540"/>
            </a:xfrm>
            <a:custGeom>
              <a:avLst/>
              <a:gdLst/>
              <a:ahLst/>
              <a:cxnLst/>
              <a:rect l="l" t="t" r="r" b="b"/>
              <a:pathLst>
                <a:path w="2921000" h="2540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698"/>
                  </a:lnTo>
                  <a:lnTo>
                    <a:pt x="0" y="1054"/>
                  </a:lnTo>
                  <a:lnTo>
                    <a:pt x="0" y="1409"/>
                  </a:lnTo>
                  <a:lnTo>
                    <a:pt x="0" y="1765"/>
                  </a:lnTo>
                  <a:lnTo>
                    <a:pt x="0" y="2120"/>
                  </a:lnTo>
                  <a:lnTo>
                    <a:pt x="2921000" y="2120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C2C3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852609" y="6709397"/>
              <a:ext cx="2921000" cy="1905"/>
            </a:xfrm>
            <a:custGeom>
              <a:avLst/>
              <a:gdLst/>
              <a:ahLst/>
              <a:cxnLst/>
              <a:rect l="l" t="t" r="r" b="b"/>
              <a:pathLst>
                <a:path w="2921000" h="1904">
                  <a:moveTo>
                    <a:pt x="2921000" y="0"/>
                  </a:moveTo>
                  <a:lnTo>
                    <a:pt x="0" y="0"/>
                  </a:lnTo>
                  <a:lnTo>
                    <a:pt x="0" y="342"/>
                  </a:lnTo>
                  <a:lnTo>
                    <a:pt x="0" y="698"/>
                  </a:lnTo>
                  <a:lnTo>
                    <a:pt x="0" y="1054"/>
                  </a:lnTo>
                  <a:lnTo>
                    <a:pt x="0" y="1409"/>
                  </a:lnTo>
                  <a:lnTo>
                    <a:pt x="2921000" y="1409"/>
                  </a:lnTo>
                  <a:lnTo>
                    <a:pt x="2921000" y="1054"/>
                  </a:lnTo>
                  <a:lnTo>
                    <a:pt x="2921000" y="698"/>
                  </a:lnTo>
                  <a:lnTo>
                    <a:pt x="2921000" y="342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C2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852609" y="6710806"/>
              <a:ext cx="2921000" cy="1270"/>
            </a:xfrm>
            <a:custGeom>
              <a:avLst/>
              <a:gdLst/>
              <a:ahLst/>
              <a:cxnLst/>
              <a:rect l="l" t="t" r="r" b="b"/>
              <a:pathLst>
                <a:path w="2921000" h="1270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698"/>
                  </a:lnTo>
                  <a:lnTo>
                    <a:pt x="0" y="1054"/>
                  </a:lnTo>
                  <a:lnTo>
                    <a:pt x="2921000" y="1054"/>
                  </a:lnTo>
                  <a:lnTo>
                    <a:pt x="2921000" y="698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C2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852609" y="6711860"/>
              <a:ext cx="2921000" cy="1905"/>
            </a:xfrm>
            <a:custGeom>
              <a:avLst/>
              <a:gdLst/>
              <a:ahLst/>
              <a:cxnLst/>
              <a:rect l="l" t="t" r="r" b="b"/>
              <a:pathLst>
                <a:path w="2921000" h="1904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1066"/>
                  </a:lnTo>
                  <a:lnTo>
                    <a:pt x="0" y="1409"/>
                  </a:lnTo>
                  <a:lnTo>
                    <a:pt x="2921000" y="1409"/>
                  </a:lnTo>
                  <a:lnTo>
                    <a:pt x="2921000" y="1066"/>
                  </a:lnTo>
                  <a:lnTo>
                    <a:pt x="2921000" y="711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C3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9852609" y="6713270"/>
              <a:ext cx="2921000" cy="1270"/>
            </a:xfrm>
            <a:custGeom>
              <a:avLst/>
              <a:gdLst/>
              <a:ahLst/>
              <a:cxnLst/>
              <a:rect l="l" t="t" r="r" b="b"/>
              <a:pathLst>
                <a:path w="2921000" h="1270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2921000" y="711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C3C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852613" y="6713976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C4C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852613" y="6714329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C3C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852609" y="6714692"/>
              <a:ext cx="2921000" cy="1270"/>
            </a:xfrm>
            <a:custGeom>
              <a:avLst/>
              <a:gdLst/>
              <a:ahLst/>
              <a:cxnLst/>
              <a:rect l="l" t="t" r="r" b="b"/>
              <a:pathLst>
                <a:path w="2921000" h="1270">
                  <a:moveTo>
                    <a:pt x="2921000" y="0"/>
                  </a:moveTo>
                  <a:lnTo>
                    <a:pt x="0" y="0"/>
                  </a:lnTo>
                  <a:lnTo>
                    <a:pt x="0" y="342"/>
                  </a:lnTo>
                  <a:lnTo>
                    <a:pt x="0" y="698"/>
                  </a:lnTo>
                  <a:lnTo>
                    <a:pt x="0" y="1054"/>
                  </a:lnTo>
                  <a:lnTo>
                    <a:pt x="2921000" y="1054"/>
                  </a:lnTo>
                  <a:lnTo>
                    <a:pt x="2921000" y="698"/>
                  </a:lnTo>
                  <a:lnTo>
                    <a:pt x="2921000" y="342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C4C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9852609" y="6715747"/>
              <a:ext cx="2921000" cy="1270"/>
            </a:xfrm>
            <a:custGeom>
              <a:avLst/>
              <a:gdLst/>
              <a:ahLst/>
              <a:cxnLst/>
              <a:rect l="l" t="t" r="r" b="b"/>
              <a:pathLst>
                <a:path w="2921000" h="1270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2921000" y="711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C4C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852609" y="6716458"/>
              <a:ext cx="2921000" cy="2540"/>
            </a:xfrm>
            <a:custGeom>
              <a:avLst/>
              <a:gdLst/>
              <a:ahLst/>
              <a:cxnLst/>
              <a:rect l="l" t="t" r="r" b="b"/>
              <a:pathLst>
                <a:path w="2921000" h="2540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698"/>
                  </a:lnTo>
                  <a:lnTo>
                    <a:pt x="0" y="1054"/>
                  </a:lnTo>
                  <a:lnTo>
                    <a:pt x="0" y="1409"/>
                  </a:lnTo>
                  <a:lnTo>
                    <a:pt x="0" y="1765"/>
                  </a:lnTo>
                  <a:lnTo>
                    <a:pt x="0" y="2120"/>
                  </a:lnTo>
                  <a:lnTo>
                    <a:pt x="2921000" y="2120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C5C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852609" y="6718579"/>
              <a:ext cx="2921000" cy="2540"/>
            </a:xfrm>
            <a:custGeom>
              <a:avLst/>
              <a:gdLst/>
              <a:ahLst/>
              <a:cxnLst/>
              <a:rect l="l" t="t" r="r" b="b"/>
              <a:pathLst>
                <a:path w="2921000" h="2540">
                  <a:moveTo>
                    <a:pt x="2921000" y="0"/>
                  </a:moveTo>
                  <a:lnTo>
                    <a:pt x="0" y="0"/>
                  </a:lnTo>
                  <a:lnTo>
                    <a:pt x="0" y="342"/>
                  </a:lnTo>
                  <a:lnTo>
                    <a:pt x="0" y="698"/>
                  </a:lnTo>
                  <a:lnTo>
                    <a:pt x="0" y="2463"/>
                  </a:lnTo>
                  <a:lnTo>
                    <a:pt x="2921000" y="2463"/>
                  </a:lnTo>
                  <a:lnTo>
                    <a:pt x="2921000" y="342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C6C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852609" y="6721042"/>
              <a:ext cx="2921000" cy="1270"/>
            </a:xfrm>
            <a:custGeom>
              <a:avLst/>
              <a:gdLst/>
              <a:ahLst/>
              <a:cxnLst/>
              <a:rect l="l" t="t" r="r" b="b"/>
              <a:pathLst>
                <a:path w="2921000" h="1270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2921000" y="711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C7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852613" y="6721744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852609" y="6722109"/>
              <a:ext cx="2921000" cy="1270"/>
            </a:xfrm>
            <a:custGeom>
              <a:avLst/>
              <a:gdLst/>
              <a:ahLst/>
              <a:cxnLst/>
              <a:rect l="l" t="t" r="r" b="b"/>
              <a:pathLst>
                <a:path w="2921000" h="1270">
                  <a:moveTo>
                    <a:pt x="2921000" y="0"/>
                  </a:moveTo>
                  <a:lnTo>
                    <a:pt x="0" y="0"/>
                  </a:lnTo>
                  <a:lnTo>
                    <a:pt x="0" y="342"/>
                  </a:lnTo>
                  <a:lnTo>
                    <a:pt x="0" y="698"/>
                  </a:lnTo>
                  <a:lnTo>
                    <a:pt x="2921000" y="698"/>
                  </a:lnTo>
                  <a:lnTo>
                    <a:pt x="2921000" y="342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C7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852613" y="6722803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852609" y="6723163"/>
              <a:ext cx="2921000" cy="1905"/>
            </a:xfrm>
            <a:custGeom>
              <a:avLst/>
              <a:gdLst/>
              <a:ahLst/>
              <a:cxnLst/>
              <a:rect l="l" t="t" r="r" b="b"/>
              <a:pathLst>
                <a:path w="2921000" h="1904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1054"/>
                  </a:lnTo>
                  <a:lnTo>
                    <a:pt x="0" y="1409"/>
                  </a:lnTo>
                  <a:lnTo>
                    <a:pt x="0" y="1765"/>
                  </a:lnTo>
                  <a:lnTo>
                    <a:pt x="2921000" y="1765"/>
                  </a:lnTo>
                  <a:lnTo>
                    <a:pt x="2921000" y="1409"/>
                  </a:lnTo>
                  <a:lnTo>
                    <a:pt x="2921000" y="1054"/>
                  </a:lnTo>
                  <a:lnTo>
                    <a:pt x="2921000" y="711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C8C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852613" y="6724922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C8C9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852609" y="6725284"/>
              <a:ext cx="2921000" cy="1905"/>
            </a:xfrm>
            <a:custGeom>
              <a:avLst/>
              <a:gdLst/>
              <a:ahLst/>
              <a:cxnLst/>
              <a:rect l="l" t="t" r="r" b="b"/>
              <a:pathLst>
                <a:path w="2921000" h="1904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698"/>
                  </a:lnTo>
                  <a:lnTo>
                    <a:pt x="0" y="1054"/>
                  </a:lnTo>
                  <a:lnTo>
                    <a:pt x="0" y="1409"/>
                  </a:lnTo>
                  <a:lnTo>
                    <a:pt x="2921000" y="1409"/>
                  </a:lnTo>
                  <a:lnTo>
                    <a:pt x="2921000" y="1054"/>
                  </a:lnTo>
                  <a:lnTo>
                    <a:pt x="2921000" y="698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C9CB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852613" y="6726687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C9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852613" y="6727040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C9CB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852613" y="6727393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C9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852609" y="6727748"/>
              <a:ext cx="2921000" cy="2540"/>
            </a:xfrm>
            <a:custGeom>
              <a:avLst/>
              <a:gdLst/>
              <a:ahLst/>
              <a:cxnLst/>
              <a:rect l="l" t="t" r="r" b="b"/>
              <a:pathLst>
                <a:path w="2921000" h="2540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1066"/>
                  </a:lnTo>
                  <a:lnTo>
                    <a:pt x="0" y="1422"/>
                  </a:lnTo>
                  <a:lnTo>
                    <a:pt x="0" y="1765"/>
                  </a:lnTo>
                  <a:lnTo>
                    <a:pt x="0" y="2120"/>
                  </a:lnTo>
                  <a:lnTo>
                    <a:pt x="2921000" y="2120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CAC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852613" y="6729865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CB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852613" y="6730218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CACC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852609" y="6730580"/>
              <a:ext cx="2921000" cy="1905"/>
            </a:xfrm>
            <a:custGeom>
              <a:avLst/>
              <a:gdLst/>
              <a:ahLst/>
              <a:cxnLst/>
              <a:rect l="l" t="t" r="r" b="b"/>
              <a:pathLst>
                <a:path w="2921000" h="1904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698"/>
                  </a:lnTo>
                  <a:lnTo>
                    <a:pt x="0" y="1054"/>
                  </a:lnTo>
                  <a:lnTo>
                    <a:pt x="0" y="1409"/>
                  </a:lnTo>
                  <a:lnTo>
                    <a:pt x="2921000" y="1409"/>
                  </a:lnTo>
                  <a:lnTo>
                    <a:pt x="2921000" y="1054"/>
                  </a:lnTo>
                  <a:lnTo>
                    <a:pt x="2921000" y="698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CB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852613" y="6731983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CBCD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852609" y="6732345"/>
              <a:ext cx="2921000" cy="1905"/>
            </a:xfrm>
            <a:custGeom>
              <a:avLst/>
              <a:gdLst/>
              <a:ahLst/>
              <a:cxnLst/>
              <a:rect l="l" t="t" r="r" b="b"/>
              <a:pathLst>
                <a:path w="2921000" h="1904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698"/>
                  </a:lnTo>
                  <a:lnTo>
                    <a:pt x="0" y="1054"/>
                  </a:lnTo>
                  <a:lnTo>
                    <a:pt x="0" y="1409"/>
                  </a:lnTo>
                  <a:lnTo>
                    <a:pt x="0" y="1765"/>
                  </a:lnTo>
                  <a:lnTo>
                    <a:pt x="2921000" y="1765"/>
                  </a:lnTo>
                  <a:lnTo>
                    <a:pt x="2921000" y="1409"/>
                  </a:lnTo>
                  <a:lnTo>
                    <a:pt x="2921000" y="1054"/>
                  </a:lnTo>
                  <a:lnTo>
                    <a:pt x="2921000" y="698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CD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852613" y="6734102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CDCE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852613" y="6734455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CD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852609" y="6734809"/>
              <a:ext cx="2921000" cy="1905"/>
            </a:xfrm>
            <a:custGeom>
              <a:avLst/>
              <a:gdLst/>
              <a:ahLst/>
              <a:cxnLst/>
              <a:rect l="l" t="t" r="r" b="b"/>
              <a:pathLst>
                <a:path w="2921000" h="1904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1066"/>
                  </a:lnTo>
                  <a:lnTo>
                    <a:pt x="0" y="1422"/>
                  </a:lnTo>
                  <a:lnTo>
                    <a:pt x="2921000" y="1422"/>
                  </a:lnTo>
                  <a:lnTo>
                    <a:pt x="2921000" y="1066"/>
                  </a:lnTo>
                  <a:lnTo>
                    <a:pt x="2921000" y="711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CED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852613" y="6736220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CF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852613" y="6736573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CED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852609" y="6736930"/>
              <a:ext cx="2921000" cy="4445"/>
            </a:xfrm>
            <a:custGeom>
              <a:avLst/>
              <a:gdLst/>
              <a:ahLst/>
              <a:cxnLst/>
              <a:rect l="l" t="t" r="r" b="b"/>
              <a:pathLst>
                <a:path w="2921000" h="4445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3886"/>
                  </a:lnTo>
                  <a:lnTo>
                    <a:pt x="2921000" y="3886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CF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852609" y="6740816"/>
              <a:ext cx="2921000" cy="2540"/>
            </a:xfrm>
            <a:custGeom>
              <a:avLst/>
              <a:gdLst/>
              <a:ahLst/>
              <a:cxnLst/>
              <a:rect l="l" t="t" r="r" b="b"/>
              <a:pathLst>
                <a:path w="2921000" h="2540">
                  <a:moveTo>
                    <a:pt x="292100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2476"/>
                  </a:lnTo>
                  <a:lnTo>
                    <a:pt x="2921000" y="2476"/>
                  </a:lnTo>
                  <a:lnTo>
                    <a:pt x="2921000" y="35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852609" y="6743293"/>
              <a:ext cx="2921000" cy="1270"/>
            </a:xfrm>
            <a:custGeom>
              <a:avLst/>
              <a:gdLst/>
              <a:ahLst/>
              <a:cxnLst/>
              <a:rect l="l" t="t" r="r" b="b"/>
              <a:pathLst>
                <a:path w="2921000" h="1270">
                  <a:moveTo>
                    <a:pt x="2921000" y="0"/>
                  </a:moveTo>
                  <a:lnTo>
                    <a:pt x="0" y="0"/>
                  </a:lnTo>
                  <a:lnTo>
                    <a:pt x="0" y="342"/>
                  </a:lnTo>
                  <a:lnTo>
                    <a:pt x="0" y="698"/>
                  </a:lnTo>
                  <a:lnTo>
                    <a:pt x="2921000" y="698"/>
                  </a:lnTo>
                  <a:lnTo>
                    <a:pt x="2921000" y="342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D2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852613" y="6743988"/>
              <a:ext cx="2921000" cy="635"/>
            </a:xfrm>
            <a:custGeom>
              <a:avLst/>
              <a:gdLst/>
              <a:ahLst/>
              <a:cxnLst/>
              <a:rect l="l" t="t" r="r" b="b"/>
              <a:pathLst>
                <a:path w="2921000" h="634">
                  <a:moveTo>
                    <a:pt x="2921001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353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852615" y="6744341"/>
              <a:ext cx="2921000" cy="22225"/>
            </a:xfrm>
            <a:custGeom>
              <a:avLst/>
              <a:gdLst/>
              <a:ahLst/>
              <a:cxnLst/>
              <a:rect l="l" t="t" r="r" b="b"/>
              <a:pathLst>
                <a:path w="2921000" h="22225">
                  <a:moveTo>
                    <a:pt x="2921001" y="21782"/>
                  </a:moveTo>
                  <a:lnTo>
                    <a:pt x="0" y="21782"/>
                  </a:lnTo>
                  <a:lnTo>
                    <a:pt x="0" y="0"/>
                  </a:lnTo>
                  <a:lnTo>
                    <a:pt x="2921001" y="0"/>
                  </a:lnTo>
                  <a:lnTo>
                    <a:pt x="2921001" y="21782"/>
                  </a:lnTo>
                  <a:close/>
                </a:path>
              </a:pathLst>
            </a:custGeom>
            <a:solidFill>
              <a:srgbClr val="D2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852609" y="6981862"/>
              <a:ext cx="2920365" cy="1905"/>
            </a:xfrm>
            <a:custGeom>
              <a:avLst/>
              <a:gdLst/>
              <a:ahLst/>
              <a:cxnLst/>
              <a:rect l="l" t="t" r="r" b="b"/>
              <a:pathLst>
                <a:path w="2920365" h="1904">
                  <a:moveTo>
                    <a:pt x="11353" y="1625"/>
                  </a:moveTo>
                  <a:lnTo>
                    <a:pt x="10185" y="558"/>
                  </a:lnTo>
                  <a:lnTo>
                    <a:pt x="9613" y="0"/>
                  </a:lnTo>
                  <a:lnTo>
                    <a:pt x="6781" y="0"/>
                  </a:lnTo>
                  <a:lnTo>
                    <a:pt x="4013" y="0"/>
                  </a:lnTo>
                  <a:lnTo>
                    <a:pt x="1308" y="0"/>
                  </a:lnTo>
                  <a:lnTo>
                    <a:pt x="0" y="0"/>
                  </a:lnTo>
                  <a:lnTo>
                    <a:pt x="0" y="1625"/>
                  </a:lnTo>
                  <a:lnTo>
                    <a:pt x="2705" y="1625"/>
                  </a:lnTo>
                  <a:lnTo>
                    <a:pt x="5511" y="1625"/>
                  </a:lnTo>
                  <a:lnTo>
                    <a:pt x="8394" y="1625"/>
                  </a:lnTo>
                  <a:lnTo>
                    <a:pt x="11353" y="1625"/>
                  </a:lnTo>
                  <a:close/>
                </a:path>
                <a:path w="2920365" h="1904">
                  <a:moveTo>
                    <a:pt x="2919958" y="0"/>
                  </a:moveTo>
                  <a:lnTo>
                    <a:pt x="2918447" y="0"/>
                  </a:lnTo>
                  <a:lnTo>
                    <a:pt x="2917914" y="558"/>
                  </a:lnTo>
                  <a:lnTo>
                    <a:pt x="2917545" y="914"/>
                  </a:lnTo>
                  <a:lnTo>
                    <a:pt x="2918447" y="0"/>
                  </a:lnTo>
                  <a:lnTo>
                    <a:pt x="2915602" y="0"/>
                  </a:lnTo>
                  <a:lnTo>
                    <a:pt x="2915043" y="558"/>
                  </a:lnTo>
                  <a:lnTo>
                    <a:pt x="2913875" y="1625"/>
                  </a:lnTo>
                  <a:lnTo>
                    <a:pt x="2916834" y="1625"/>
                  </a:lnTo>
                  <a:lnTo>
                    <a:pt x="2919717" y="1625"/>
                  </a:lnTo>
                  <a:lnTo>
                    <a:pt x="2919958" y="1625"/>
                  </a:lnTo>
                  <a:lnTo>
                    <a:pt x="2919958" y="1384"/>
                  </a:lnTo>
                  <a:lnTo>
                    <a:pt x="2919958" y="0"/>
                  </a:lnTo>
                  <a:close/>
                </a:path>
              </a:pathLst>
            </a:custGeom>
            <a:solidFill>
              <a:srgbClr val="BBB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862223" y="6981862"/>
              <a:ext cx="2906395" cy="1905"/>
            </a:xfrm>
            <a:custGeom>
              <a:avLst/>
              <a:gdLst/>
              <a:ahLst/>
              <a:cxnLst/>
              <a:rect l="l" t="t" r="r" b="b"/>
              <a:pathLst>
                <a:path w="2906395" h="1904">
                  <a:moveTo>
                    <a:pt x="7975" y="1625"/>
                  </a:moveTo>
                  <a:lnTo>
                    <a:pt x="7277" y="1104"/>
                  </a:lnTo>
                  <a:lnTo>
                    <a:pt x="5905" y="0"/>
                  </a:lnTo>
                  <a:lnTo>
                    <a:pt x="2921" y="0"/>
                  </a:lnTo>
                  <a:lnTo>
                    <a:pt x="0" y="0"/>
                  </a:lnTo>
                  <a:lnTo>
                    <a:pt x="571" y="558"/>
                  </a:lnTo>
                  <a:lnTo>
                    <a:pt x="1739" y="1625"/>
                  </a:lnTo>
                  <a:lnTo>
                    <a:pt x="4800" y="1625"/>
                  </a:lnTo>
                  <a:lnTo>
                    <a:pt x="7975" y="1625"/>
                  </a:lnTo>
                  <a:close/>
                </a:path>
                <a:path w="2906395" h="1904">
                  <a:moveTo>
                    <a:pt x="2905988" y="0"/>
                  </a:moveTo>
                  <a:lnTo>
                    <a:pt x="2903093" y="0"/>
                  </a:lnTo>
                  <a:lnTo>
                    <a:pt x="2900083" y="0"/>
                  </a:lnTo>
                  <a:lnTo>
                    <a:pt x="2899422" y="558"/>
                  </a:lnTo>
                  <a:lnTo>
                    <a:pt x="2898737" y="1104"/>
                  </a:lnTo>
                  <a:lnTo>
                    <a:pt x="2898038" y="1625"/>
                  </a:lnTo>
                  <a:lnTo>
                    <a:pt x="2901200" y="1625"/>
                  </a:lnTo>
                  <a:lnTo>
                    <a:pt x="2904261" y="1625"/>
                  </a:lnTo>
                  <a:lnTo>
                    <a:pt x="2904845" y="1104"/>
                  </a:lnTo>
                  <a:lnTo>
                    <a:pt x="2905988" y="0"/>
                  </a:lnTo>
                  <a:close/>
                </a:path>
              </a:pathLst>
            </a:custGeom>
            <a:solidFill>
              <a:srgbClr val="BAB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868129" y="6981862"/>
              <a:ext cx="2894330" cy="1905"/>
            </a:xfrm>
            <a:custGeom>
              <a:avLst/>
              <a:gdLst/>
              <a:ahLst/>
              <a:cxnLst/>
              <a:rect l="l" t="t" r="r" b="b"/>
              <a:pathLst>
                <a:path w="2894329" h="1904">
                  <a:moveTo>
                    <a:pt x="2894177" y="0"/>
                  </a:moveTo>
                  <a:lnTo>
                    <a:pt x="2891078" y="0"/>
                  </a:lnTo>
                  <a:lnTo>
                    <a:pt x="2887853" y="0"/>
                  </a:lnTo>
                  <a:lnTo>
                    <a:pt x="2884462" y="0"/>
                  </a:lnTo>
                  <a:lnTo>
                    <a:pt x="2880855" y="0"/>
                  </a:lnTo>
                  <a:lnTo>
                    <a:pt x="2879750" y="596"/>
                  </a:lnTo>
                  <a:lnTo>
                    <a:pt x="2879598" y="660"/>
                  </a:lnTo>
                  <a:lnTo>
                    <a:pt x="2880855" y="0"/>
                  </a:lnTo>
                  <a:lnTo>
                    <a:pt x="2876943" y="0"/>
                  </a:lnTo>
                  <a:lnTo>
                    <a:pt x="2875572" y="609"/>
                  </a:lnTo>
                  <a:lnTo>
                    <a:pt x="2873921" y="1206"/>
                  </a:lnTo>
                  <a:lnTo>
                    <a:pt x="2876943" y="0"/>
                  </a:lnTo>
                  <a:lnTo>
                    <a:pt x="2872498" y="0"/>
                  </a:lnTo>
                  <a:lnTo>
                    <a:pt x="2869450" y="1028"/>
                  </a:lnTo>
                  <a:lnTo>
                    <a:pt x="2866199" y="1587"/>
                  </a:lnTo>
                  <a:lnTo>
                    <a:pt x="27990" y="1587"/>
                  </a:lnTo>
                  <a:lnTo>
                    <a:pt x="24739" y="1028"/>
                  </a:lnTo>
                  <a:lnTo>
                    <a:pt x="21704" y="0"/>
                  </a:lnTo>
                  <a:lnTo>
                    <a:pt x="17259" y="0"/>
                  </a:lnTo>
                  <a:lnTo>
                    <a:pt x="0" y="0"/>
                  </a:lnTo>
                  <a:lnTo>
                    <a:pt x="1371" y="1104"/>
                  </a:lnTo>
                  <a:lnTo>
                    <a:pt x="2070" y="1625"/>
                  </a:lnTo>
                  <a:lnTo>
                    <a:pt x="5384" y="1625"/>
                  </a:lnTo>
                  <a:lnTo>
                    <a:pt x="8902" y="1625"/>
                  </a:lnTo>
                  <a:lnTo>
                    <a:pt x="12674" y="1625"/>
                  </a:lnTo>
                  <a:lnTo>
                    <a:pt x="16865" y="1625"/>
                  </a:lnTo>
                  <a:lnTo>
                    <a:pt x="21856" y="1625"/>
                  </a:lnTo>
                  <a:lnTo>
                    <a:pt x="20281" y="1206"/>
                  </a:lnTo>
                  <a:lnTo>
                    <a:pt x="18745" y="660"/>
                  </a:lnTo>
                  <a:lnTo>
                    <a:pt x="21856" y="1625"/>
                  </a:lnTo>
                  <a:lnTo>
                    <a:pt x="2872321" y="1625"/>
                  </a:lnTo>
                  <a:lnTo>
                    <a:pt x="2877324" y="1625"/>
                  </a:lnTo>
                  <a:lnTo>
                    <a:pt x="2881515" y="1625"/>
                  </a:lnTo>
                  <a:lnTo>
                    <a:pt x="2885300" y="1625"/>
                  </a:lnTo>
                  <a:lnTo>
                    <a:pt x="2886151" y="1130"/>
                  </a:lnTo>
                  <a:lnTo>
                    <a:pt x="2885300" y="1625"/>
                  </a:lnTo>
                  <a:lnTo>
                    <a:pt x="2888805" y="1625"/>
                  </a:lnTo>
                  <a:lnTo>
                    <a:pt x="2892133" y="1625"/>
                  </a:lnTo>
                  <a:lnTo>
                    <a:pt x="2892818" y="1117"/>
                  </a:lnTo>
                  <a:lnTo>
                    <a:pt x="2893504" y="571"/>
                  </a:lnTo>
                  <a:lnTo>
                    <a:pt x="2894177" y="0"/>
                  </a:lnTo>
                  <a:close/>
                </a:path>
              </a:pathLst>
            </a:custGeom>
            <a:solidFill>
              <a:srgbClr val="BAB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889833" y="6981862"/>
              <a:ext cx="2851150" cy="1905"/>
            </a:xfrm>
            <a:custGeom>
              <a:avLst/>
              <a:gdLst/>
              <a:ahLst/>
              <a:cxnLst/>
              <a:rect l="l" t="t" r="r" b="b"/>
              <a:pathLst>
                <a:path w="2851150" h="1904">
                  <a:moveTo>
                    <a:pt x="2850794" y="0"/>
                  </a:moveTo>
                  <a:lnTo>
                    <a:pt x="2845143" y="0"/>
                  </a:lnTo>
                  <a:lnTo>
                    <a:pt x="5638" y="0"/>
                  </a:lnTo>
                  <a:lnTo>
                    <a:pt x="0" y="0"/>
                  </a:lnTo>
                  <a:lnTo>
                    <a:pt x="3035" y="1028"/>
                  </a:lnTo>
                  <a:lnTo>
                    <a:pt x="6286" y="1587"/>
                  </a:lnTo>
                  <a:lnTo>
                    <a:pt x="2841079" y="1587"/>
                  </a:lnTo>
                  <a:lnTo>
                    <a:pt x="2844495" y="1587"/>
                  </a:lnTo>
                  <a:lnTo>
                    <a:pt x="2847746" y="1028"/>
                  </a:lnTo>
                  <a:lnTo>
                    <a:pt x="2850794" y="0"/>
                  </a:lnTo>
                  <a:close/>
                </a:path>
              </a:pathLst>
            </a:custGeom>
            <a:solidFill>
              <a:srgbClr val="BAB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852580" y="6983479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5" h="1904">
                  <a:moveTo>
                    <a:pt x="4306" y="1620"/>
                  </a:moveTo>
                  <a:lnTo>
                    <a:pt x="1455" y="1620"/>
                  </a:lnTo>
                  <a:lnTo>
                    <a:pt x="598" y="697"/>
                  </a:lnTo>
                  <a:lnTo>
                    <a:pt x="176" y="208"/>
                  </a:lnTo>
                  <a:lnTo>
                    <a:pt x="2938" y="208"/>
                  </a:lnTo>
                  <a:lnTo>
                    <a:pt x="3836" y="1167"/>
                  </a:lnTo>
                  <a:lnTo>
                    <a:pt x="4306" y="1620"/>
                  </a:lnTo>
                  <a:close/>
                </a:path>
                <a:path w="4445" h="1904">
                  <a:moveTo>
                    <a:pt x="34" y="36"/>
                  </a:moveTo>
                  <a:close/>
                </a:path>
              </a:pathLst>
            </a:custGeom>
            <a:solidFill>
              <a:srgbClr val="D4D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855505" y="6983691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10439" y="1409"/>
                  </a:moveTo>
                  <a:lnTo>
                    <a:pt x="9842" y="965"/>
                  </a:lnTo>
                  <a:lnTo>
                    <a:pt x="8699" y="0"/>
                  </a:lnTo>
                  <a:lnTo>
                    <a:pt x="5715" y="0"/>
                  </a:lnTo>
                  <a:lnTo>
                    <a:pt x="2832" y="0"/>
                  </a:lnTo>
                  <a:lnTo>
                    <a:pt x="0" y="0"/>
                  </a:lnTo>
                  <a:lnTo>
                    <a:pt x="457" y="495"/>
                  </a:lnTo>
                  <a:lnTo>
                    <a:pt x="1371" y="1409"/>
                  </a:lnTo>
                  <a:lnTo>
                    <a:pt x="4292" y="1409"/>
                  </a:lnTo>
                  <a:lnTo>
                    <a:pt x="7315" y="1409"/>
                  </a:lnTo>
                  <a:lnTo>
                    <a:pt x="10439" y="1409"/>
                  </a:lnTo>
                  <a:close/>
                </a:path>
                <a:path w="2917190" h="1904">
                  <a:moveTo>
                    <a:pt x="2917063" y="0"/>
                  </a:moveTo>
                  <a:lnTo>
                    <a:pt x="2916618" y="0"/>
                  </a:lnTo>
                  <a:lnTo>
                    <a:pt x="2916136" y="495"/>
                  </a:lnTo>
                  <a:lnTo>
                    <a:pt x="2915831" y="774"/>
                  </a:lnTo>
                  <a:lnTo>
                    <a:pt x="2916618" y="0"/>
                  </a:lnTo>
                  <a:lnTo>
                    <a:pt x="2913723" y="0"/>
                  </a:lnTo>
                  <a:lnTo>
                    <a:pt x="2913202" y="495"/>
                  </a:lnTo>
                  <a:lnTo>
                    <a:pt x="2912922" y="723"/>
                  </a:lnTo>
                  <a:lnTo>
                    <a:pt x="2913723" y="0"/>
                  </a:lnTo>
                  <a:lnTo>
                    <a:pt x="2910738" y="0"/>
                  </a:lnTo>
                  <a:lnTo>
                    <a:pt x="2909595" y="965"/>
                  </a:lnTo>
                  <a:lnTo>
                    <a:pt x="2908998" y="1409"/>
                  </a:lnTo>
                  <a:lnTo>
                    <a:pt x="2912122" y="1409"/>
                  </a:lnTo>
                  <a:lnTo>
                    <a:pt x="2915145" y="1409"/>
                  </a:lnTo>
                  <a:lnTo>
                    <a:pt x="2917063" y="1409"/>
                  </a:lnTo>
                  <a:lnTo>
                    <a:pt x="2917063" y="0"/>
                  </a:lnTo>
                  <a:close/>
                </a:path>
              </a:pathLst>
            </a:custGeom>
            <a:solidFill>
              <a:srgbClr val="D3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864204" y="6983691"/>
              <a:ext cx="2902585" cy="1905"/>
            </a:xfrm>
            <a:custGeom>
              <a:avLst/>
              <a:gdLst/>
              <a:ahLst/>
              <a:cxnLst/>
              <a:rect l="l" t="t" r="r" b="b"/>
              <a:pathLst>
                <a:path w="2902584" h="1904">
                  <a:moveTo>
                    <a:pt x="8420" y="1409"/>
                  </a:moveTo>
                  <a:lnTo>
                    <a:pt x="7696" y="965"/>
                  </a:lnTo>
                  <a:lnTo>
                    <a:pt x="6972" y="495"/>
                  </a:lnTo>
                  <a:lnTo>
                    <a:pt x="6273" y="0"/>
                  </a:lnTo>
                  <a:lnTo>
                    <a:pt x="3073" y="0"/>
                  </a:lnTo>
                  <a:lnTo>
                    <a:pt x="0" y="0"/>
                  </a:lnTo>
                  <a:lnTo>
                    <a:pt x="571" y="495"/>
                  </a:lnTo>
                  <a:lnTo>
                    <a:pt x="1739" y="1409"/>
                  </a:lnTo>
                  <a:lnTo>
                    <a:pt x="5003" y="1409"/>
                  </a:lnTo>
                  <a:lnTo>
                    <a:pt x="8420" y="1409"/>
                  </a:lnTo>
                  <a:close/>
                </a:path>
                <a:path w="2902584" h="1904">
                  <a:moveTo>
                    <a:pt x="2902039" y="0"/>
                  </a:moveTo>
                  <a:lnTo>
                    <a:pt x="2898965" y="0"/>
                  </a:lnTo>
                  <a:lnTo>
                    <a:pt x="2895765" y="0"/>
                  </a:lnTo>
                  <a:lnTo>
                    <a:pt x="2895054" y="495"/>
                  </a:lnTo>
                  <a:lnTo>
                    <a:pt x="2894342" y="965"/>
                  </a:lnTo>
                  <a:lnTo>
                    <a:pt x="2893618" y="1409"/>
                  </a:lnTo>
                  <a:lnTo>
                    <a:pt x="2897047" y="1409"/>
                  </a:lnTo>
                  <a:lnTo>
                    <a:pt x="2897695" y="965"/>
                  </a:lnTo>
                  <a:lnTo>
                    <a:pt x="2897047" y="1409"/>
                  </a:lnTo>
                  <a:lnTo>
                    <a:pt x="2900299" y="1409"/>
                  </a:lnTo>
                  <a:lnTo>
                    <a:pt x="2900883" y="965"/>
                  </a:lnTo>
                  <a:lnTo>
                    <a:pt x="2902039" y="0"/>
                  </a:lnTo>
                  <a:close/>
                </a:path>
              </a:pathLst>
            </a:custGeom>
            <a:solidFill>
              <a:srgbClr val="D3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870478" y="6983691"/>
              <a:ext cx="2889885" cy="1905"/>
            </a:xfrm>
            <a:custGeom>
              <a:avLst/>
              <a:gdLst/>
              <a:ahLst/>
              <a:cxnLst/>
              <a:rect l="l" t="t" r="r" b="b"/>
              <a:pathLst>
                <a:path w="2889884" h="1904">
                  <a:moveTo>
                    <a:pt x="2889491" y="0"/>
                  </a:moveTo>
                  <a:lnTo>
                    <a:pt x="2886138" y="0"/>
                  </a:lnTo>
                  <a:lnTo>
                    <a:pt x="2882569" y="0"/>
                  </a:lnTo>
                  <a:lnTo>
                    <a:pt x="2878734" y="0"/>
                  </a:lnTo>
                  <a:lnTo>
                    <a:pt x="2874416" y="0"/>
                  </a:lnTo>
                  <a:lnTo>
                    <a:pt x="2872651" y="635"/>
                  </a:lnTo>
                  <a:lnTo>
                    <a:pt x="2870822" y="1117"/>
                  </a:lnTo>
                  <a:lnTo>
                    <a:pt x="2874416" y="0"/>
                  </a:lnTo>
                  <a:lnTo>
                    <a:pt x="2869133" y="0"/>
                  </a:lnTo>
                  <a:lnTo>
                    <a:pt x="20358" y="0"/>
                  </a:lnTo>
                  <a:lnTo>
                    <a:pt x="15074" y="0"/>
                  </a:lnTo>
                  <a:lnTo>
                    <a:pt x="18669" y="1117"/>
                  </a:lnTo>
                  <a:lnTo>
                    <a:pt x="16840" y="635"/>
                  </a:lnTo>
                  <a:lnTo>
                    <a:pt x="15074" y="0"/>
                  </a:lnTo>
                  <a:lnTo>
                    <a:pt x="10769" y="0"/>
                  </a:lnTo>
                  <a:lnTo>
                    <a:pt x="6908" y="0"/>
                  </a:lnTo>
                  <a:lnTo>
                    <a:pt x="3352" y="0"/>
                  </a:lnTo>
                  <a:lnTo>
                    <a:pt x="0" y="0"/>
                  </a:lnTo>
                  <a:lnTo>
                    <a:pt x="698" y="495"/>
                  </a:lnTo>
                  <a:lnTo>
                    <a:pt x="1422" y="965"/>
                  </a:lnTo>
                  <a:lnTo>
                    <a:pt x="2146" y="1409"/>
                  </a:lnTo>
                  <a:lnTo>
                    <a:pt x="5803" y="1409"/>
                  </a:lnTo>
                  <a:lnTo>
                    <a:pt x="5816" y="1409"/>
                  </a:lnTo>
                  <a:lnTo>
                    <a:pt x="2887345" y="1409"/>
                  </a:lnTo>
                  <a:lnTo>
                    <a:pt x="2888056" y="977"/>
                  </a:lnTo>
                  <a:lnTo>
                    <a:pt x="2888767" y="508"/>
                  </a:lnTo>
                  <a:lnTo>
                    <a:pt x="2889491" y="0"/>
                  </a:lnTo>
                  <a:close/>
                </a:path>
              </a:pathLst>
            </a:custGeom>
            <a:solidFill>
              <a:srgbClr val="D2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852609" y="6983488"/>
              <a:ext cx="2920365" cy="635"/>
            </a:xfrm>
            <a:custGeom>
              <a:avLst/>
              <a:gdLst/>
              <a:ahLst/>
              <a:cxnLst/>
              <a:rect l="l" t="t" r="r" b="b"/>
              <a:pathLst>
                <a:path w="2920365" h="634">
                  <a:moveTo>
                    <a:pt x="11595" y="203"/>
                  </a:moveTo>
                  <a:lnTo>
                    <a:pt x="11353" y="0"/>
                  </a:lnTo>
                  <a:lnTo>
                    <a:pt x="8394" y="0"/>
                  </a:lnTo>
                  <a:lnTo>
                    <a:pt x="5511" y="0"/>
                  </a:lnTo>
                  <a:lnTo>
                    <a:pt x="2705" y="0"/>
                  </a:lnTo>
                  <a:lnTo>
                    <a:pt x="0" y="0"/>
                  </a:lnTo>
                  <a:lnTo>
                    <a:pt x="0" y="203"/>
                  </a:lnTo>
                  <a:lnTo>
                    <a:pt x="139" y="203"/>
                  </a:lnTo>
                  <a:lnTo>
                    <a:pt x="2895" y="203"/>
                  </a:lnTo>
                  <a:lnTo>
                    <a:pt x="5727" y="203"/>
                  </a:lnTo>
                  <a:lnTo>
                    <a:pt x="8610" y="203"/>
                  </a:lnTo>
                  <a:lnTo>
                    <a:pt x="11595" y="203"/>
                  </a:lnTo>
                  <a:close/>
                </a:path>
                <a:path w="2920365" h="634">
                  <a:moveTo>
                    <a:pt x="2919958" y="0"/>
                  </a:moveTo>
                  <a:lnTo>
                    <a:pt x="2919717" y="0"/>
                  </a:lnTo>
                  <a:lnTo>
                    <a:pt x="2916834" y="0"/>
                  </a:lnTo>
                  <a:lnTo>
                    <a:pt x="2913875" y="0"/>
                  </a:lnTo>
                  <a:lnTo>
                    <a:pt x="2913634" y="203"/>
                  </a:lnTo>
                  <a:lnTo>
                    <a:pt x="2916618" y="203"/>
                  </a:lnTo>
                  <a:lnTo>
                    <a:pt x="2919514" y="203"/>
                  </a:lnTo>
                  <a:lnTo>
                    <a:pt x="2919958" y="203"/>
                  </a:lnTo>
                  <a:lnTo>
                    <a:pt x="2919958" y="0"/>
                  </a:lnTo>
                  <a:close/>
                </a:path>
              </a:pathLst>
            </a:custGeom>
            <a:solidFill>
              <a:srgbClr val="BBB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863963" y="6983488"/>
              <a:ext cx="2902585" cy="635"/>
            </a:xfrm>
            <a:custGeom>
              <a:avLst/>
              <a:gdLst/>
              <a:ahLst/>
              <a:cxnLst/>
              <a:rect l="l" t="t" r="r" b="b"/>
              <a:pathLst>
                <a:path w="2902584" h="634">
                  <a:moveTo>
                    <a:pt x="6515" y="203"/>
                  </a:moveTo>
                  <a:lnTo>
                    <a:pt x="6235" y="0"/>
                  </a:lnTo>
                  <a:lnTo>
                    <a:pt x="3060" y="0"/>
                  </a:lnTo>
                  <a:lnTo>
                    <a:pt x="0" y="0"/>
                  </a:lnTo>
                  <a:lnTo>
                    <a:pt x="241" y="203"/>
                  </a:lnTo>
                  <a:lnTo>
                    <a:pt x="3314" y="203"/>
                  </a:lnTo>
                  <a:lnTo>
                    <a:pt x="6515" y="203"/>
                  </a:lnTo>
                  <a:close/>
                </a:path>
                <a:path w="2902584" h="634">
                  <a:moveTo>
                    <a:pt x="2902521" y="0"/>
                  </a:moveTo>
                  <a:lnTo>
                    <a:pt x="2899460" y="0"/>
                  </a:lnTo>
                  <a:lnTo>
                    <a:pt x="2896298" y="0"/>
                  </a:lnTo>
                  <a:lnTo>
                    <a:pt x="2896006" y="203"/>
                  </a:lnTo>
                  <a:lnTo>
                    <a:pt x="2899206" y="203"/>
                  </a:lnTo>
                  <a:lnTo>
                    <a:pt x="2902280" y="203"/>
                  </a:lnTo>
                  <a:lnTo>
                    <a:pt x="2902521" y="0"/>
                  </a:lnTo>
                  <a:close/>
                </a:path>
              </a:pathLst>
            </a:custGeom>
            <a:solidFill>
              <a:srgbClr val="BAB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870199" y="6983488"/>
              <a:ext cx="2890520" cy="635"/>
            </a:xfrm>
            <a:custGeom>
              <a:avLst/>
              <a:gdLst/>
              <a:ahLst/>
              <a:cxnLst/>
              <a:rect l="l" t="t" r="r" b="b"/>
              <a:pathLst>
                <a:path w="2890520" h="634">
                  <a:moveTo>
                    <a:pt x="20637" y="203"/>
                  </a:moveTo>
                  <a:lnTo>
                    <a:pt x="19786" y="0"/>
                  </a:lnTo>
                  <a:lnTo>
                    <a:pt x="14795" y="0"/>
                  </a:lnTo>
                  <a:lnTo>
                    <a:pt x="10604" y="0"/>
                  </a:lnTo>
                  <a:lnTo>
                    <a:pt x="6832" y="0"/>
                  </a:lnTo>
                  <a:lnTo>
                    <a:pt x="3314" y="0"/>
                  </a:lnTo>
                  <a:lnTo>
                    <a:pt x="0" y="0"/>
                  </a:lnTo>
                  <a:lnTo>
                    <a:pt x="279" y="203"/>
                  </a:lnTo>
                  <a:lnTo>
                    <a:pt x="3632" y="203"/>
                  </a:lnTo>
                  <a:lnTo>
                    <a:pt x="7188" y="203"/>
                  </a:lnTo>
                  <a:lnTo>
                    <a:pt x="11049" y="203"/>
                  </a:lnTo>
                  <a:lnTo>
                    <a:pt x="15354" y="203"/>
                  </a:lnTo>
                  <a:lnTo>
                    <a:pt x="20637" y="203"/>
                  </a:lnTo>
                  <a:close/>
                </a:path>
                <a:path w="2890520" h="634">
                  <a:moveTo>
                    <a:pt x="2890062" y="0"/>
                  </a:moveTo>
                  <a:lnTo>
                    <a:pt x="2890062" y="0"/>
                  </a:lnTo>
                  <a:lnTo>
                    <a:pt x="19786" y="0"/>
                  </a:lnTo>
                  <a:lnTo>
                    <a:pt x="2869412" y="203"/>
                  </a:lnTo>
                  <a:lnTo>
                    <a:pt x="2889770" y="203"/>
                  </a:lnTo>
                  <a:lnTo>
                    <a:pt x="2890062" y="0"/>
                  </a:lnTo>
                  <a:close/>
                </a:path>
              </a:pathLst>
            </a:custGeom>
            <a:solidFill>
              <a:srgbClr val="BAB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854032" y="6985101"/>
              <a:ext cx="2919095" cy="1905"/>
            </a:xfrm>
            <a:custGeom>
              <a:avLst/>
              <a:gdLst/>
              <a:ahLst/>
              <a:cxnLst/>
              <a:rect l="l" t="t" r="r" b="b"/>
              <a:pathLst>
                <a:path w="2919095" h="1904">
                  <a:moveTo>
                    <a:pt x="4610" y="1638"/>
                  </a:moveTo>
                  <a:lnTo>
                    <a:pt x="4000" y="1104"/>
                  </a:lnTo>
                  <a:lnTo>
                    <a:pt x="2844" y="0"/>
                  </a:lnTo>
                  <a:lnTo>
                    <a:pt x="0" y="0"/>
                  </a:lnTo>
                  <a:lnTo>
                    <a:pt x="533" y="571"/>
                  </a:lnTo>
                  <a:lnTo>
                    <a:pt x="850" y="889"/>
                  </a:lnTo>
                  <a:lnTo>
                    <a:pt x="850" y="1638"/>
                  </a:lnTo>
                  <a:lnTo>
                    <a:pt x="1625" y="1638"/>
                  </a:lnTo>
                  <a:lnTo>
                    <a:pt x="4610" y="1638"/>
                  </a:lnTo>
                  <a:close/>
                </a:path>
                <a:path w="2919095" h="1904">
                  <a:moveTo>
                    <a:pt x="2918536" y="965"/>
                  </a:moveTo>
                  <a:lnTo>
                    <a:pt x="2917774" y="1638"/>
                  </a:lnTo>
                  <a:lnTo>
                    <a:pt x="2918536" y="1638"/>
                  </a:lnTo>
                  <a:lnTo>
                    <a:pt x="2918536" y="965"/>
                  </a:lnTo>
                  <a:close/>
                </a:path>
              </a:pathLst>
            </a:custGeom>
            <a:solidFill>
              <a:srgbClr val="D4D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856876" y="6985101"/>
              <a:ext cx="2915920" cy="1905"/>
            </a:xfrm>
            <a:custGeom>
              <a:avLst/>
              <a:gdLst/>
              <a:ahLst/>
              <a:cxnLst/>
              <a:rect l="l" t="t" r="r" b="b"/>
              <a:pathLst>
                <a:path w="2915920" h="1904">
                  <a:moveTo>
                    <a:pt x="11391" y="1638"/>
                  </a:moveTo>
                  <a:lnTo>
                    <a:pt x="10591" y="1130"/>
                  </a:lnTo>
                  <a:lnTo>
                    <a:pt x="9817" y="584"/>
                  </a:lnTo>
                  <a:lnTo>
                    <a:pt x="9067" y="0"/>
                  </a:lnTo>
                  <a:lnTo>
                    <a:pt x="5943" y="0"/>
                  </a:lnTo>
                  <a:lnTo>
                    <a:pt x="2933" y="0"/>
                  </a:lnTo>
                  <a:lnTo>
                    <a:pt x="0" y="0"/>
                  </a:lnTo>
                  <a:lnTo>
                    <a:pt x="571" y="571"/>
                  </a:lnTo>
                  <a:lnTo>
                    <a:pt x="1765" y="1638"/>
                  </a:lnTo>
                  <a:lnTo>
                    <a:pt x="4838" y="1638"/>
                  </a:lnTo>
                  <a:lnTo>
                    <a:pt x="8039" y="1638"/>
                  </a:lnTo>
                  <a:lnTo>
                    <a:pt x="11391" y="1638"/>
                  </a:lnTo>
                  <a:close/>
                </a:path>
                <a:path w="2915920" h="1904">
                  <a:moveTo>
                    <a:pt x="2915691" y="0"/>
                  </a:moveTo>
                  <a:lnTo>
                    <a:pt x="2913773" y="0"/>
                  </a:lnTo>
                  <a:lnTo>
                    <a:pt x="2910751" y="0"/>
                  </a:lnTo>
                  <a:lnTo>
                    <a:pt x="2907627" y="0"/>
                  </a:lnTo>
                  <a:lnTo>
                    <a:pt x="2906877" y="571"/>
                  </a:lnTo>
                  <a:lnTo>
                    <a:pt x="2906103" y="1117"/>
                  </a:lnTo>
                  <a:lnTo>
                    <a:pt x="2905302" y="1638"/>
                  </a:lnTo>
                  <a:lnTo>
                    <a:pt x="2908655" y="1638"/>
                  </a:lnTo>
                  <a:lnTo>
                    <a:pt x="2911856" y="1638"/>
                  </a:lnTo>
                  <a:lnTo>
                    <a:pt x="2914929" y="1638"/>
                  </a:lnTo>
                  <a:lnTo>
                    <a:pt x="2915691" y="965"/>
                  </a:lnTo>
                  <a:lnTo>
                    <a:pt x="2915691" y="0"/>
                  </a:lnTo>
                  <a:close/>
                </a:path>
              </a:pathLst>
            </a:custGeom>
            <a:solidFill>
              <a:srgbClr val="D4D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865944" y="6985101"/>
              <a:ext cx="2898775" cy="1905"/>
            </a:xfrm>
            <a:custGeom>
              <a:avLst/>
              <a:gdLst/>
              <a:ahLst/>
              <a:cxnLst/>
              <a:rect l="l" t="t" r="r" b="b"/>
              <a:pathLst>
                <a:path w="2898775" h="1904">
                  <a:moveTo>
                    <a:pt x="9728" y="1638"/>
                  </a:moveTo>
                  <a:lnTo>
                    <a:pt x="8686" y="1143"/>
                  </a:lnTo>
                  <a:lnTo>
                    <a:pt x="7670" y="596"/>
                  </a:lnTo>
                  <a:lnTo>
                    <a:pt x="6680" y="0"/>
                  </a:lnTo>
                  <a:lnTo>
                    <a:pt x="3263" y="0"/>
                  </a:lnTo>
                  <a:lnTo>
                    <a:pt x="0" y="0"/>
                  </a:lnTo>
                  <a:lnTo>
                    <a:pt x="749" y="584"/>
                  </a:lnTo>
                  <a:lnTo>
                    <a:pt x="1524" y="1130"/>
                  </a:lnTo>
                  <a:lnTo>
                    <a:pt x="2324" y="1638"/>
                  </a:lnTo>
                  <a:lnTo>
                    <a:pt x="5880" y="1638"/>
                  </a:lnTo>
                  <a:lnTo>
                    <a:pt x="9728" y="1638"/>
                  </a:lnTo>
                  <a:close/>
                </a:path>
                <a:path w="2898775" h="1904">
                  <a:moveTo>
                    <a:pt x="2898559" y="0"/>
                  </a:moveTo>
                  <a:lnTo>
                    <a:pt x="2895308" y="0"/>
                  </a:lnTo>
                  <a:lnTo>
                    <a:pt x="2891879" y="0"/>
                  </a:lnTo>
                  <a:lnTo>
                    <a:pt x="2890901" y="596"/>
                  </a:lnTo>
                  <a:lnTo>
                    <a:pt x="2889897" y="1143"/>
                  </a:lnTo>
                  <a:lnTo>
                    <a:pt x="2888831" y="1638"/>
                  </a:lnTo>
                  <a:lnTo>
                    <a:pt x="2892679" y="1638"/>
                  </a:lnTo>
                  <a:lnTo>
                    <a:pt x="2893555" y="1143"/>
                  </a:lnTo>
                  <a:lnTo>
                    <a:pt x="2892679" y="1638"/>
                  </a:lnTo>
                  <a:lnTo>
                    <a:pt x="2896235" y="1638"/>
                  </a:lnTo>
                  <a:lnTo>
                    <a:pt x="2897009" y="1143"/>
                  </a:lnTo>
                  <a:lnTo>
                    <a:pt x="2897784" y="596"/>
                  </a:lnTo>
                  <a:lnTo>
                    <a:pt x="2898559" y="0"/>
                  </a:lnTo>
                  <a:close/>
                </a:path>
              </a:pathLst>
            </a:custGeom>
            <a:solidFill>
              <a:srgbClr val="D3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872624" y="6985101"/>
              <a:ext cx="2885440" cy="1905"/>
            </a:xfrm>
            <a:custGeom>
              <a:avLst/>
              <a:gdLst/>
              <a:ahLst/>
              <a:cxnLst/>
              <a:rect l="l" t="t" r="r" b="b"/>
              <a:pathLst>
                <a:path w="2885440" h="1904">
                  <a:moveTo>
                    <a:pt x="2885198" y="0"/>
                  </a:moveTo>
                  <a:lnTo>
                    <a:pt x="2881541" y="0"/>
                  </a:lnTo>
                  <a:lnTo>
                    <a:pt x="2877540" y="0"/>
                  </a:lnTo>
                  <a:lnTo>
                    <a:pt x="2875940" y="685"/>
                  </a:lnTo>
                  <a:lnTo>
                    <a:pt x="2874289" y="1231"/>
                  </a:lnTo>
                  <a:lnTo>
                    <a:pt x="2877540" y="0"/>
                  </a:lnTo>
                  <a:lnTo>
                    <a:pt x="2872943" y="0"/>
                  </a:lnTo>
                  <a:lnTo>
                    <a:pt x="2870085" y="914"/>
                  </a:lnTo>
                  <a:lnTo>
                    <a:pt x="2867050" y="1397"/>
                  </a:lnTo>
                  <a:lnTo>
                    <a:pt x="18161" y="1397"/>
                  </a:lnTo>
                  <a:lnTo>
                    <a:pt x="15113" y="914"/>
                  </a:lnTo>
                  <a:lnTo>
                    <a:pt x="12255" y="0"/>
                  </a:lnTo>
                  <a:lnTo>
                    <a:pt x="7670" y="0"/>
                  </a:lnTo>
                  <a:lnTo>
                    <a:pt x="3670" y="0"/>
                  </a:lnTo>
                  <a:lnTo>
                    <a:pt x="0" y="0"/>
                  </a:lnTo>
                  <a:lnTo>
                    <a:pt x="990" y="596"/>
                  </a:lnTo>
                  <a:lnTo>
                    <a:pt x="2006" y="1143"/>
                  </a:lnTo>
                  <a:lnTo>
                    <a:pt x="3048" y="1638"/>
                  </a:lnTo>
                  <a:lnTo>
                    <a:pt x="7353" y="1638"/>
                  </a:lnTo>
                  <a:lnTo>
                    <a:pt x="12623" y="1638"/>
                  </a:lnTo>
                  <a:lnTo>
                    <a:pt x="10922" y="1231"/>
                  </a:lnTo>
                  <a:lnTo>
                    <a:pt x="9258" y="685"/>
                  </a:lnTo>
                  <a:lnTo>
                    <a:pt x="12623" y="1638"/>
                  </a:lnTo>
                  <a:lnTo>
                    <a:pt x="2872575" y="1638"/>
                  </a:lnTo>
                  <a:lnTo>
                    <a:pt x="2877845" y="1638"/>
                  </a:lnTo>
                  <a:lnTo>
                    <a:pt x="2882150" y="1638"/>
                  </a:lnTo>
                  <a:lnTo>
                    <a:pt x="2883141" y="1168"/>
                  </a:lnTo>
                  <a:lnTo>
                    <a:pt x="2884157" y="635"/>
                  </a:lnTo>
                  <a:lnTo>
                    <a:pt x="2885198" y="0"/>
                  </a:lnTo>
                  <a:close/>
                </a:path>
              </a:pathLst>
            </a:custGeom>
            <a:solidFill>
              <a:srgbClr val="D3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884880" y="6985101"/>
              <a:ext cx="2861310" cy="1905"/>
            </a:xfrm>
            <a:custGeom>
              <a:avLst/>
              <a:gdLst/>
              <a:ahLst/>
              <a:cxnLst/>
              <a:rect l="l" t="t" r="r" b="b"/>
              <a:pathLst>
                <a:path w="2861309" h="1904">
                  <a:moveTo>
                    <a:pt x="2860687" y="0"/>
                  </a:moveTo>
                  <a:lnTo>
                    <a:pt x="2854528" y="0"/>
                  </a:lnTo>
                  <a:lnTo>
                    <a:pt x="6159" y="0"/>
                  </a:lnTo>
                  <a:lnTo>
                    <a:pt x="0" y="0"/>
                  </a:lnTo>
                  <a:lnTo>
                    <a:pt x="2857" y="914"/>
                  </a:lnTo>
                  <a:lnTo>
                    <a:pt x="5905" y="1397"/>
                  </a:lnTo>
                  <a:lnTo>
                    <a:pt x="2851607" y="1397"/>
                  </a:lnTo>
                  <a:lnTo>
                    <a:pt x="2854795" y="1397"/>
                  </a:lnTo>
                  <a:lnTo>
                    <a:pt x="2857830" y="914"/>
                  </a:lnTo>
                  <a:lnTo>
                    <a:pt x="2860687" y="0"/>
                  </a:lnTo>
                  <a:close/>
                </a:path>
              </a:pathLst>
            </a:custGeom>
            <a:solidFill>
              <a:srgbClr val="D2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852762" y="6986739"/>
              <a:ext cx="2920365" cy="1905"/>
            </a:xfrm>
            <a:custGeom>
              <a:avLst/>
              <a:gdLst/>
              <a:ahLst/>
              <a:cxnLst/>
              <a:rect l="l" t="t" r="r" b="b"/>
              <a:pathLst>
                <a:path w="2920365" h="1904">
                  <a:moveTo>
                    <a:pt x="7899" y="1612"/>
                  </a:moveTo>
                  <a:lnTo>
                    <a:pt x="7200" y="1104"/>
                  </a:lnTo>
                  <a:lnTo>
                    <a:pt x="5880" y="0"/>
                  </a:lnTo>
                  <a:lnTo>
                    <a:pt x="2908" y="0"/>
                  </a:lnTo>
                  <a:lnTo>
                    <a:pt x="0" y="0"/>
                  </a:lnTo>
                  <a:lnTo>
                    <a:pt x="558" y="558"/>
                  </a:lnTo>
                  <a:lnTo>
                    <a:pt x="1130" y="1104"/>
                  </a:lnTo>
                  <a:lnTo>
                    <a:pt x="1714" y="1612"/>
                  </a:lnTo>
                  <a:lnTo>
                    <a:pt x="4749" y="1612"/>
                  </a:lnTo>
                  <a:lnTo>
                    <a:pt x="4114" y="1104"/>
                  </a:lnTo>
                  <a:lnTo>
                    <a:pt x="3505" y="558"/>
                  </a:lnTo>
                  <a:lnTo>
                    <a:pt x="4749" y="1612"/>
                  </a:lnTo>
                  <a:lnTo>
                    <a:pt x="7899" y="1612"/>
                  </a:lnTo>
                  <a:close/>
                </a:path>
                <a:path w="2920365" h="1904">
                  <a:moveTo>
                    <a:pt x="2919806" y="0"/>
                  </a:moveTo>
                  <a:lnTo>
                    <a:pt x="2919044" y="0"/>
                  </a:lnTo>
                  <a:lnTo>
                    <a:pt x="2918396" y="558"/>
                  </a:lnTo>
                  <a:lnTo>
                    <a:pt x="2917723" y="1104"/>
                  </a:lnTo>
                  <a:lnTo>
                    <a:pt x="2917037" y="1612"/>
                  </a:lnTo>
                  <a:lnTo>
                    <a:pt x="2919806" y="1612"/>
                  </a:lnTo>
                  <a:lnTo>
                    <a:pt x="2919806" y="0"/>
                  </a:lnTo>
                  <a:close/>
                </a:path>
              </a:pathLst>
            </a:custGeom>
            <a:solidFill>
              <a:srgbClr val="D4D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858642" y="6986739"/>
              <a:ext cx="2913380" cy="1905"/>
            </a:xfrm>
            <a:custGeom>
              <a:avLst/>
              <a:gdLst/>
              <a:ahLst/>
              <a:cxnLst/>
              <a:rect l="l" t="t" r="r" b="b"/>
              <a:pathLst>
                <a:path w="2913379" h="1904">
                  <a:moveTo>
                    <a:pt x="12484" y="1612"/>
                  </a:moveTo>
                  <a:lnTo>
                    <a:pt x="11506" y="1130"/>
                  </a:lnTo>
                  <a:lnTo>
                    <a:pt x="10553" y="584"/>
                  </a:lnTo>
                  <a:lnTo>
                    <a:pt x="9626" y="0"/>
                  </a:lnTo>
                  <a:lnTo>
                    <a:pt x="6273" y="0"/>
                  </a:lnTo>
                  <a:lnTo>
                    <a:pt x="3073" y="0"/>
                  </a:lnTo>
                  <a:lnTo>
                    <a:pt x="0" y="0"/>
                  </a:lnTo>
                  <a:lnTo>
                    <a:pt x="1320" y="1104"/>
                  </a:lnTo>
                  <a:lnTo>
                    <a:pt x="2019" y="1612"/>
                  </a:lnTo>
                  <a:lnTo>
                    <a:pt x="5295" y="1612"/>
                  </a:lnTo>
                  <a:lnTo>
                    <a:pt x="8763" y="1612"/>
                  </a:lnTo>
                  <a:lnTo>
                    <a:pt x="12484" y="1612"/>
                  </a:lnTo>
                  <a:close/>
                </a:path>
                <a:path w="2913379" h="1904">
                  <a:moveTo>
                    <a:pt x="2913164" y="0"/>
                  </a:moveTo>
                  <a:lnTo>
                    <a:pt x="2910090" y="0"/>
                  </a:lnTo>
                  <a:lnTo>
                    <a:pt x="2906890" y="0"/>
                  </a:lnTo>
                  <a:lnTo>
                    <a:pt x="2906103" y="571"/>
                  </a:lnTo>
                  <a:lnTo>
                    <a:pt x="2905302" y="1092"/>
                  </a:lnTo>
                  <a:lnTo>
                    <a:pt x="2906064" y="584"/>
                  </a:lnTo>
                  <a:lnTo>
                    <a:pt x="2906890" y="0"/>
                  </a:lnTo>
                  <a:lnTo>
                    <a:pt x="2903537" y="0"/>
                  </a:lnTo>
                  <a:lnTo>
                    <a:pt x="2902623" y="571"/>
                  </a:lnTo>
                  <a:lnTo>
                    <a:pt x="2901683" y="1117"/>
                  </a:lnTo>
                  <a:lnTo>
                    <a:pt x="2900680" y="1612"/>
                  </a:lnTo>
                  <a:lnTo>
                    <a:pt x="2904401" y="1612"/>
                  </a:lnTo>
                  <a:lnTo>
                    <a:pt x="2907868" y="1612"/>
                  </a:lnTo>
                  <a:lnTo>
                    <a:pt x="2911157" y="1612"/>
                  </a:lnTo>
                  <a:lnTo>
                    <a:pt x="2911830" y="1104"/>
                  </a:lnTo>
                  <a:lnTo>
                    <a:pt x="2912503" y="571"/>
                  </a:lnTo>
                  <a:lnTo>
                    <a:pt x="2913164" y="0"/>
                  </a:lnTo>
                  <a:close/>
                </a:path>
              </a:pathLst>
            </a:custGeom>
            <a:solidFill>
              <a:srgbClr val="D4D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868268" y="6986739"/>
              <a:ext cx="2894330" cy="1905"/>
            </a:xfrm>
            <a:custGeom>
              <a:avLst/>
              <a:gdLst/>
              <a:ahLst/>
              <a:cxnLst/>
              <a:rect l="l" t="t" r="r" b="b"/>
              <a:pathLst>
                <a:path w="2894329" h="1904">
                  <a:moveTo>
                    <a:pt x="11722" y="1612"/>
                  </a:moveTo>
                  <a:lnTo>
                    <a:pt x="10236" y="1181"/>
                  </a:lnTo>
                  <a:lnTo>
                    <a:pt x="8801" y="635"/>
                  </a:lnTo>
                  <a:lnTo>
                    <a:pt x="7404" y="0"/>
                  </a:lnTo>
                  <a:lnTo>
                    <a:pt x="3556" y="0"/>
                  </a:lnTo>
                  <a:lnTo>
                    <a:pt x="0" y="0"/>
                  </a:lnTo>
                  <a:lnTo>
                    <a:pt x="927" y="584"/>
                  </a:lnTo>
                  <a:lnTo>
                    <a:pt x="1879" y="1130"/>
                  </a:lnTo>
                  <a:lnTo>
                    <a:pt x="2857" y="1612"/>
                  </a:lnTo>
                  <a:lnTo>
                    <a:pt x="6934" y="1612"/>
                  </a:lnTo>
                  <a:lnTo>
                    <a:pt x="11722" y="1612"/>
                  </a:lnTo>
                  <a:close/>
                </a:path>
                <a:path w="2894329" h="1904">
                  <a:moveTo>
                    <a:pt x="2893911" y="0"/>
                  </a:moveTo>
                  <a:lnTo>
                    <a:pt x="2890355" y="0"/>
                  </a:lnTo>
                  <a:lnTo>
                    <a:pt x="2886506" y="0"/>
                  </a:lnTo>
                  <a:lnTo>
                    <a:pt x="2885198" y="596"/>
                  </a:lnTo>
                  <a:lnTo>
                    <a:pt x="2883776" y="1143"/>
                  </a:lnTo>
                  <a:lnTo>
                    <a:pt x="2882188" y="1612"/>
                  </a:lnTo>
                  <a:lnTo>
                    <a:pt x="2886964" y="1612"/>
                  </a:lnTo>
                  <a:lnTo>
                    <a:pt x="2891053" y="1612"/>
                  </a:lnTo>
                  <a:lnTo>
                    <a:pt x="2892006" y="1143"/>
                  </a:lnTo>
                  <a:lnTo>
                    <a:pt x="2892945" y="596"/>
                  </a:lnTo>
                  <a:lnTo>
                    <a:pt x="2893911" y="0"/>
                  </a:lnTo>
                  <a:close/>
                </a:path>
              </a:pathLst>
            </a:custGeom>
            <a:solidFill>
              <a:srgbClr val="D3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875672" y="6986739"/>
              <a:ext cx="2879725" cy="1905"/>
            </a:xfrm>
            <a:custGeom>
              <a:avLst/>
              <a:gdLst/>
              <a:ahLst/>
              <a:cxnLst/>
              <a:rect l="l" t="t" r="r" b="b"/>
              <a:pathLst>
                <a:path w="2879725" h="1904">
                  <a:moveTo>
                    <a:pt x="2879102" y="0"/>
                  </a:moveTo>
                  <a:lnTo>
                    <a:pt x="2879102" y="0"/>
                  </a:lnTo>
                  <a:lnTo>
                    <a:pt x="0" y="0"/>
                  </a:lnTo>
                  <a:lnTo>
                    <a:pt x="1397" y="635"/>
                  </a:lnTo>
                  <a:lnTo>
                    <a:pt x="2832" y="1181"/>
                  </a:lnTo>
                  <a:lnTo>
                    <a:pt x="4318" y="1612"/>
                  </a:lnTo>
                  <a:lnTo>
                    <a:pt x="11341" y="1612"/>
                  </a:lnTo>
                  <a:lnTo>
                    <a:pt x="2867761" y="1612"/>
                  </a:lnTo>
                  <a:lnTo>
                    <a:pt x="2874784" y="1612"/>
                  </a:lnTo>
                  <a:lnTo>
                    <a:pt x="2876270" y="1181"/>
                  </a:lnTo>
                  <a:lnTo>
                    <a:pt x="2877718" y="635"/>
                  </a:lnTo>
                  <a:lnTo>
                    <a:pt x="2879102" y="0"/>
                  </a:lnTo>
                  <a:close/>
                </a:path>
              </a:pathLst>
            </a:custGeom>
            <a:solidFill>
              <a:srgbClr val="D3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854476" y="6988352"/>
              <a:ext cx="2918460" cy="1905"/>
            </a:xfrm>
            <a:custGeom>
              <a:avLst/>
              <a:gdLst/>
              <a:ahLst/>
              <a:cxnLst/>
              <a:rect l="l" t="t" r="r" b="b"/>
              <a:pathLst>
                <a:path w="2918459" h="1904">
                  <a:moveTo>
                    <a:pt x="8559" y="1625"/>
                  </a:moveTo>
                  <a:lnTo>
                    <a:pt x="7747" y="1130"/>
                  </a:lnTo>
                  <a:lnTo>
                    <a:pt x="6946" y="584"/>
                  </a:lnTo>
                  <a:lnTo>
                    <a:pt x="6184" y="0"/>
                  </a:lnTo>
                  <a:lnTo>
                    <a:pt x="3035" y="0"/>
                  </a:lnTo>
                  <a:lnTo>
                    <a:pt x="0" y="0"/>
                  </a:lnTo>
                  <a:lnTo>
                    <a:pt x="406" y="368"/>
                  </a:lnTo>
                  <a:lnTo>
                    <a:pt x="406" y="1625"/>
                  </a:lnTo>
                  <a:lnTo>
                    <a:pt x="1943" y="1625"/>
                  </a:lnTo>
                  <a:lnTo>
                    <a:pt x="1270" y="1117"/>
                  </a:lnTo>
                  <a:lnTo>
                    <a:pt x="1943" y="1625"/>
                  </a:lnTo>
                  <a:lnTo>
                    <a:pt x="5168" y="1625"/>
                  </a:lnTo>
                  <a:lnTo>
                    <a:pt x="8559" y="1625"/>
                  </a:lnTo>
                  <a:close/>
                </a:path>
                <a:path w="2918459" h="1904">
                  <a:moveTo>
                    <a:pt x="2918091" y="0"/>
                  </a:moveTo>
                  <a:lnTo>
                    <a:pt x="2915323" y="0"/>
                  </a:lnTo>
                  <a:lnTo>
                    <a:pt x="2914548" y="584"/>
                  </a:lnTo>
                  <a:lnTo>
                    <a:pt x="2913748" y="1130"/>
                  </a:lnTo>
                  <a:lnTo>
                    <a:pt x="2912948" y="1625"/>
                  </a:lnTo>
                  <a:lnTo>
                    <a:pt x="2916326" y="1625"/>
                  </a:lnTo>
                  <a:lnTo>
                    <a:pt x="2918091" y="1625"/>
                  </a:lnTo>
                  <a:lnTo>
                    <a:pt x="2918091" y="317"/>
                  </a:lnTo>
                  <a:lnTo>
                    <a:pt x="2918091" y="0"/>
                  </a:lnTo>
                  <a:close/>
                </a:path>
              </a:pathLst>
            </a:custGeom>
            <a:solidFill>
              <a:srgbClr val="D4D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860661" y="6988352"/>
              <a:ext cx="2909570" cy="1905"/>
            </a:xfrm>
            <a:custGeom>
              <a:avLst/>
              <a:gdLst/>
              <a:ahLst/>
              <a:cxnLst/>
              <a:rect l="l" t="t" r="r" b="b"/>
              <a:pathLst>
                <a:path w="2909570" h="1904">
                  <a:moveTo>
                    <a:pt x="14338" y="1625"/>
                  </a:moveTo>
                  <a:lnTo>
                    <a:pt x="13004" y="1181"/>
                  </a:lnTo>
                  <a:lnTo>
                    <a:pt x="11709" y="635"/>
                  </a:lnTo>
                  <a:lnTo>
                    <a:pt x="10464" y="0"/>
                  </a:lnTo>
                  <a:lnTo>
                    <a:pt x="6743" y="0"/>
                  </a:lnTo>
                  <a:lnTo>
                    <a:pt x="3276" y="0"/>
                  </a:lnTo>
                  <a:lnTo>
                    <a:pt x="0" y="0"/>
                  </a:lnTo>
                  <a:lnTo>
                    <a:pt x="762" y="584"/>
                  </a:lnTo>
                  <a:lnTo>
                    <a:pt x="1562" y="1130"/>
                  </a:lnTo>
                  <a:lnTo>
                    <a:pt x="2374" y="1625"/>
                  </a:lnTo>
                  <a:lnTo>
                    <a:pt x="5981" y="1625"/>
                  </a:lnTo>
                  <a:lnTo>
                    <a:pt x="9893" y="1625"/>
                  </a:lnTo>
                  <a:lnTo>
                    <a:pt x="14338" y="1625"/>
                  </a:lnTo>
                  <a:close/>
                </a:path>
                <a:path w="2909570" h="1904">
                  <a:moveTo>
                    <a:pt x="2909138" y="0"/>
                  </a:moveTo>
                  <a:lnTo>
                    <a:pt x="2905849" y="0"/>
                  </a:lnTo>
                  <a:lnTo>
                    <a:pt x="2902381" y="0"/>
                  </a:lnTo>
                  <a:lnTo>
                    <a:pt x="2898660" y="0"/>
                  </a:lnTo>
                  <a:lnTo>
                    <a:pt x="2897467" y="596"/>
                  </a:lnTo>
                  <a:lnTo>
                    <a:pt x="2896209" y="1143"/>
                  </a:lnTo>
                  <a:lnTo>
                    <a:pt x="2894787" y="1625"/>
                  </a:lnTo>
                  <a:lnTo>
                    <a:pt x="2899232" y="1625"/>
                  </a:lnTo>
                  <a:lnTo>
                    <a:pt x="2903156" y="1625"/>
                  </a:lnTo>
                  <a:lnTo>
                    <a:pt x="2906763" y="1625"/>
                  </a:lnTo>
                  <a:lnTo>
                    <a:pt x="2907550" y="1130"/>
                  </a:lnTo>
                  <a:lnTo>
                    <a:pt x="2908350" y="596"/>
                  </a:lnTo>
                  <a:lnTo>
                    <a:pt x="2909138" y="0"/>
                  </a:lnTo>
                  <a:close/>
                </a:path>
              </a:pathLst>
            </a:custGeom>
            <a:solidFill>
              <a:srgbClr val="D4D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871126" y="6988352"/>
              <a:ext cx="2888615" cy="1905"/>
            </a:xfrm>
            <a:custGeom>
              <a:avLst/>
              <a:gdLst/>
              <a:ahLst/>
              <a:cxnLst/>
              <a:rect l="l" t="t" r="r" b="b"/>
              <a:pathLst>
                <a:path w="2888615" h="1904">
                  <a:moveTo>
                    <a:pt x="2888196" y="0"/>
                  </a:moveTo>
                  <a:lnTo>
                    <a:pt x="2884106" y="0"/>
                  </a:lnTo>
                  <a:lnTo>
                    <a:pt x="2879331" y="0"/>
                  </a:lnTo>
                  <a:lnTo>
                    <a:pt x="2876677" y="774"/>
                  </a:lnTo>
                  <a:lnTo>
                    <a:pt x="2873870" y="1193"/>
                  </a:lnTo>
                  <a:lnTo>
                    <a:pt x="14338" y="1193"/>
                  </a:lnTo>
                  <a:lnTo>
                    <a:pt x="11518" y="774"/>
                  </a:lnTo>
                  <a:lnTo>
                    <a:pt x="8864" y="0"/>
                  </a:lnTo>
                  <a:lnTo>
                    <a:pt x="4089" y="0"/>
                  </a:lnTo>
                  <a:lnTo>
                    <a:pt x="7632" y="1257"/>
                  </a:lnTo>
                  <a:lnTo>
                    <a:pt x="5829" y="711"/>
                  </a:lnTo>
                  <a:lnTo>
                    <a:pt x="4089" y="0"/>
                  </a:lnTo>
                  <a:lnTo>
                    <a:pt x="0" y="0"/>
                  </a:lnTo>
                  <a:lnTo>
                    <a:pt x="1244" y="635"/>
                  </a:lnTo>
                  <a:lnTo>
                    <a:pt x="2540" y="1181"/>
                  </a:lnTo>
                  <a:lnTo>
                    <a:pt x="3873" y="1625"/>
                  </a:lnTo>
                  <a:lnTo>
                    <a:pt x="9499" y="1625"/>
                  </a:lnTo>
                  <a:lnTo>
                    <a:pt x="2878696" y="1625"/>
                  </a:lnTo>
                  <a:lnTo>
                    <a:pt x="2884322" y="1625"/>
                  </a:lnTo>
                  <a:lnTo>
                    <a:pt x="2885656" y="1181"/>
                  </a:lnTo>
                  <a:lnTo>
                    <a:pt x="2886951" y="635"/>
                  </a:lnTo>
                  <a:lnTo>
                    <a:pt x="2888196" y="0"/>
                  </a:lnTo>
                  <a:close/>
                </a:path>
              </a:pathLst>
            </a:custGeom>
            <a:solidFill>
              <a:srgbClr val="D3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879990" y="6988352"/>
              <a:ext cx="2870835" cy="1270"/>
            </a:xfrm>
            <a:custGeom>
              <a:avLst/>
              <a:gdLst/>
              <a:ahLst/>
              <a:cxnLst/>
              <a:rect l="l" t="t" r="r" b="b"/>
              <a:pathLst>
                <a:path w="2870834" h="1270">
                  <a:moveTo>
                    <a:pt x="2870466" y="0"/>
                  </a:moveTo>
                  <a:lnTo>
                    <a:pt x="2863443" y="0"/>
                  </a:lnTo>
                  <a:lnTo>
                    <a:pt x="2862376" y="114"/>
                  </a:lnTo>
                  <a:lnTo>
                    <a:pt x="2861360" y="127"/>
                  </a:lnTo>
                  <a:lnTo>
                    <a:pt x="2863443" y="0"/>
                  </a:lnTo>
                  <a:lnTo>
                    <a:pt x="1435227" y="0"/>
                  </a:lnTo>
                  <a:lnTo>
                    <a:pt x="1435227" y="152"/>
                  </a:lnTo>
                  <a:lnTo>
                    <a:pt x="10261" y="177"/>
                  </a:lnTo>
                  <a:lnTo>
                    <a:pt x="9093" y="127"/>
                  </a:lnTo>
                  <a:lnTo>
                    <a:pt x="1435227" y="152"/>
                  </a:lnTo>
                  <a:lnTo>
                    <a:pt x="1435227" y="0"/>
                  </a:lnTo>
                  <a:lnTo>
                    <a:pt x="7023" y="0"/>
                  </a:lnTo>
                  <a:lnTo>
                    <a:pt x="0" y="0"/>
                  </a:lnTo>
                  <a:lnTo>
                    <a:pt x="2654" y="774"/>
                  </a:lnTo>
                  <a:lnTo>
                    <a:pt x="5473" y="1193"/>
                  </a:lnTo>
                  <a:lnTo>
                    <a:pt x="2862059" y="1193"/>
                  </a:lnTo>
                  <a:lnTo>
                    <a:pt x="2865005" y="1193"/>
                  </a:lnTo>
                  <a:lnTo>
                    <a:pt x="2867812" y="774"/>
                  </a:lnTo>
                  <a:lnTo>
                    <a:pt x="2870466" y="0"/>
                  </a:lnTo>
                  <a:close/>
                </a:path>
              </a:pathLst>
            </a:custGeom>
            <a:solidFill>
              <a:srgbClr val="D3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854882" y="69912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496" y="365"/>
                  </a:moveTo>
                  <a:lnTo>
                    <a:pt x="0" y="365"/>
                  </a:lnTo>
                  <a:lnTo>
                    <a:pt x="0" y="0"/>
                  </a:lnTo>
                  <a:lnTo>
                    <a:pt x="496" y="365"/>
                  </a:lnTo>
                  <a:close/>
                </a:path>
              </a:pathLst>
            </a:custGeom>
            <a:solidFill>
              <a:srgbClr val="D5D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853320" y="6989978"/>
              <a:ext cx="2919730" cy="1905"/>
            </a:xfrm>
            <a:custGeom>
              <a:avLst/>
              <a:gdLst/>
              <a:ahLst/>
              <a:cxnLst/>
              <a:rect l="l" t="t" r="r" b="b"/>
              <a:pathLst>
                <a:path w="2919729" h="1904">
                  <a:moveTo>
                    <a:pt x="2919247" y="0"/>
                  </a:moveTo>
                  <a:lnTo>
                    <a:pt x="2917482" y="0"/>
                  </a:lnTo>
                  <a:lnTo>
                    <a:pt x="2914104" y="0"/>
                  </a:lnTo>
                  <a:lnTo>
                    <a:pt x="2910497" y="0"/>
                  </a:lnTo>
                  <a:lnTo>
                    <a:pt x="2906572" y="0"/>
                  </a:lnTo>
                  <a:lnTo>
                    <a:pt x="2905214" y="609"/>
                  </a:lnTo>
                  <a:lnTo>
                    <a:pt x="2903550" y="1206"/>
                  </a:lnTo>
                  <a:lnTo>
                    <a:pt x="2906572" y="0"/>
                  </a:lnTo>
                  <a:lnTo>
                    <a:pt x="2902127" y="0"/>
                  </a:lnTo>
                  <a:lnTo>
                    <a:pt x="2899105" y="1041"/>
                  </a:lnTo>
                  <a:lnTo>
                    <a:pt x="2895866" y="1587"/>
                  </a:lnTo>
                  <a:lnTo>
                    <a:pt x="27940" y="1587"/>
                  </a:lnTo>
                  <a:lnTo>
                    <a:pt x="24714" y="1041"/>
                  </a:lnTo>
                  <a:lnTo>
                    <a:pt x="21678" y="0"/>
                  </a:lnTo>
                  <a:lnTo>
                    <a:pt x="17233" y="0"/>
                  </a:lnTo>
                  <a:lnTo>
                    <a:pt x="0" y="0"/>
                  </a:lnTo>
                  <a:lnTo>
                    <a:pt x="1346" y="1117"/>
                  </a:lnTo>
                  <a:lnTo>
                    <a:pt x="2057" y="1625"/>
                  </a:lnTo>
                  <a:lnTo>
                    <a:pt x="5372" y="1625"/>
                  </a:lnTo>
                  <a:lnTo>
                    <a:pt x="8877" y="1625"/>
                  </a:lnTo>
                  <a:lnTo>
                    <a:pt x="8001" y="1130"/>
                  </a:lnTo>
                  <a:lnTo>
                    <a:pt x="8877" y="1625"/>
                  </a:lnTo>
                  <a:lnTo>
                    <a:pt x="12661" y="1625"/>
                  </a:lnTo>
                  <a:lnTo>
                    <a:pt x="16852" y="1625"/>
                  </a:lnTo>
                  <a:lnTo>
                    <a:pt x="21844" y="1625"/>
                  </a:lnTo>
                  <a:lnTo>
                    <a:pt x="20256" y="1206"/>
                  </a:lnTo>
                  <a:lnTo>
                    <a:pt x="18719" y="673"/>
                  </a:lnTo>
                  <a:lnTo>
                    <a:pt x="21844" y="1625"/>
                  </a:lnTo>
                  <a:lnTo>
                    <a:pt x="2901962" y="1625"/>
                  </a:lnTo>
                  <a:lnTo>
                    <a:pt x="2919247" y="1625"/>
                  </a:lnTo>
                  <a:lnTo>
                    <a:pt x="2919247" y="1079"/>
                  </a:lnTo>
                  <a:lnTo>
                    <a:pt x="2919247" y="0"/>
                  </a:lnTo>
                  <a:close/>
                </a:path>
              </a:pathLst>
            </a:custGeom>
            <a:solidFill>
              <a:srgbClr val="D4D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874999" y="6989978"/>
              <a:ext cx="2880995" cy="1905"/>
            </a:xfrm>
            <a:custGeom>
              <a:avLst/>
              <a:gdLst/>
              <a:ahLst/>
              <a:cxnLst/>
              <a:rect l="l" t="t" r="r" b="b"/>
              <a:pathLst>
                <a:path w="2880995" h="1904">
                  <a:moveTo>
                    <a:pt x="2880449" y="0"/>
                  </a:moveTo>
                  <a:lnTo>
                    <a:pt x="2874822" y="0"/>
                  </a:lnTo>
                  <a:lnTo>
                    <a:pt x="5626" y="0"/>
                  </a:lnTo>
                  <a:lnTo>
                    <a:pt x="0" y="0"/>
                  </a:lnTo>
                  <a:lnTo>
                    <a:pt x="3035" y="1041"/>
                  </a:lnTo>
                  <a:lnTo>
                    <a:pt x="6261" y="1587"/>
                  </a:lnTo>
                  <a:lnTo>
                    <a:pt x="2870771" y="1587"/>
                  </a:lnTo>
                  <a:lnTo>
                    <a:pt x="2874187" y="1587"/>
                  </a:lnTo>
                  <a:lnTo>
                    <a:pt x="2877426" y="1041"/>
                  </a:lnTo>
                  <a:lnTo>
                    <a:pt x="2880449" y="0"/>
                  </a:lnTo>
                  <a:close/>
                </a:path>
              </a:pathLst>
            </a:custGeom>
            <a:solidFill>
              <a:srgbClr val="D4D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854882" y="699160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928" y="1620"/>
                  </a:moveTo>
                  <a:lnTo>
                    <a:pt x="0" y="1620"/>
                  </a:lnTo>
                  <a:lnTo>
                    <a:pt x="0" y="0"/>
                  </a:lnTo>
                  <a:lnTo>
                    <a:pt x="493" y="0"/>
                  </a:lnTo>
                  <a:lnTo>
                    <a:pt x="1289" y="579"/>
                  </a:lnTo>
                  <a:lnTo>
                    <a:pt x="2098" y="1122"/>
                  </a:lnTo>
                  <a:lnTo>
                    <a:pt x="2928" y="1620"/>
                  </a:lnTo>
                  <a:close/>
                </a:path>
              </a:pathLst>
            </a:custGeom>
            <a:solidFill>
              <a:srgbClr val="D5D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855378" y="6991603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7190" y="0"/>
                  </a:moveTo>
                  <a:lnTo>
                    <a:pt x="2917190" y="0"/>
                  </a:lnTo>
                  <a:lnTo>
                    <a:pt x="0" y="0"/>
                  </a:lnTo>
                  <a:lnTo>
                    <a:pt x="787" y="584"/>
                  </a:lnTo>
                  <a:lnTo>
                    <a:pt x="1600" y="1130"/>
                  </a:lnTo>
                  <a:lnTo>
                    <a:pt x="2425" y="1625"/>
                  </a:lnTo>
                  <a:lnTo>
                    <a:pt x="6083" y="1625"/>
                  </a:lnTo>
                  <a:lnTo>
                    <a:pt x="10083" y="1625"/>
                  </a:lnTo>
                  <a:lnTo>
                    <a:pt x="2917190" y="1625"/>
                  </a:lnTo>
                  <a:lnTo>
                    <a:pt x="2917190" y="0"/>
                  </a:lnTo>
                  <a:close/>
                </a:path>
              </a:pathLst>
            </a:custGeom>
            <a:solidFill>
              <a:srgbClr val="D4D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854374" y="6993229"/>
              <a:ext cx="2918460" cy="1905"/>
            </a:xfrm>
            <a:custGeom>
              <a:avLst/>
              <a:gdLst/>
              <a:ahLst/>
              <a:cxnLst/>
              <a:rect l="l" t="t" r="r" b="b"/>
              <a:pathLst>
                <a:path w="2918459" h="1904">
                  <a:moveTo>
                    <a:pt x="6464" y="1625"/>
                  </a:moveTo>
                  <a:lnTo>
                    <a:pt x="5422" y="1143"/>
                  </a:lnTo>
                  <a:lnTo>
                    <a:pt x="4406" y="596"/>
                  </a:lnTo>
                  <a:lnTo>
                    <a:pt x="3429" y="0"/>
                  </a:lnTo>
                  <a:lnTo>
                    <a:pt x="0" y="0"/>
                  </a:lnTo>
                  <a:lnTo>
                    <a:pt x="495" y="342"/>
                  </a:lnTo>
                  <a:lnTo>
                    <a:pt x="495" y="1625"/>
                  </a:lnTo>
                  <a:lnTo>
                    <a:pt x="2628" y="1625"/>
                  </a:lnTo>
                  <a:lnTo>
                    <a:pt x="6464" y="1625"/>
                  </a:lnTo>
                  <a:close/>
                </a:path>
                <a:path w="2918459" h="1904">
                  <a:moveTo>
                    <a:pt x="2918193" y="50"/>
                  </a:moveTo>
                  <a:lnTo>
                    <a:pt x="2917228" y="635"/>
                  </a:lnTo>
                  <a:lnTo>
                    <a:pt x="2916237" y="1155"/>
                  </a:lnTo>
                  <a:lnTo>
                    <a:pt x="2915234" y="1625"/>
                  </a:lnTo>
                  <a:lnTo>
                    <a:pt x="2918193" y="1625"/>
                  </a:lnTo>
                  <a:lnTo>
                    <a:pt x="2918193" y="50"/>
                  </a:lnTo>
                  <a:close/>
                </a:path>
              </a:pathLst>
            </a:custGeom>
            <a:solidFill>
              <a:srgbClr val="D5D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857803" y="6993229"/>
              <a:ext cx="2915285" cy="1905"/>
            </a:xfrm>
            <a:custGeom>
              <a:avLst/>
              <a:gdLst/>
              <a:ahLst/>
              <a:cxnLst/>
              <a:rect l="l" t="t" r="r" b="b"/>
              <a:pathLst>
                <a:path w="2915284" h="1904">
                  <a:moveTo>
                    <a:pt x="2914764" y="0"/>
                  </a:moveTo>
                  <a:lnTo>
                    <a:pt x="2911183" y="0"/>
                  </a:lnTo>
                  <a:lnTo>
                    <a:pt x="2909989" y="622"/>
                  </a:lnTo>
                  <a:lnTo>
                    <a:pt x="2909862" y="673"/>
                  </a:lnTo>
                  <a:lnTo>
                    <a:pt x="2911183" y="0"/>
                  </a:lnTo>
                  <a:lnTo>
                    <a:pt x="2907182" y="0"/>
                  </a:lnTo>
                  <a:lnTo>
                    <a:pt x="2905595" y="673"/>
                  </a:lnTo>
                  <a:lnTo>
                    <a:pt x="2903931" y="1231"/>
                  </a:lnTo>
                  <a:lnTo>
                    <a:pt x="2907182" y="0"/>
                  </a:lnTo>
                  <a:lnTo>
                    <a:pt x="2902585" y="0"/>
                  </a:lnTo>
                  <a:lnTo>
                    <a:pt x="2896438" y="0"/>
                  </a:lnTo>
                  <a:lnTo>
                    <a:pt x="0" y="0"/>
                  </a:lnTo>
                  <a:lnTo>
                    <a:pt x="977" y="596"/>
                  </a:lnTo>
                  <a:lnTo>
                    <a:pt x="1993" y="1143"/>
                  </a:lnTo>
                  <a:lnTo>
                    <a:pt x="3035" y="1625"/>
                  </a:lnTo>
                  <a:lnTo>
                    <a:pt x="7340" y="1625"/>
                  </a:lnTo>
                  <a:lnTo>
                    <a:pt x="12611" y="1625"/>
                  </a:lnTo>
                  <a:lnTo>
                    <a:pt x="10909" y="1231"/>
                  </a:lnTo>
                  <a:lnTo>
                    <a:pt x="9245" y="673"/>
                  </a:lnTo>
                  <a:lnTo>
                    <a:pt x="12611" y="1625"/>
                  </a:lnTo>
                  <a:lnTo>
                    <a:pt x="2902216" y="1625"/>
                  </a:lnTo>
                  <a:lnTo>
                    <a:pt x="2907500" y="1625"/>
                  </a:lnTo>
                  <a:lnTo>
                    <a:pt x="2911805" y="1625"/>
                  </a:lnTo>
                  <a:lnTo>
                    <a:pt x="2912795" y="1168"/>
                  </a:lnTo>
                  <a:lnTo>
                    <a:pt x="2913799" y="635"/>
                  </a:lnTo>
                  <a:lnTo>
                    <a:pt x="2914764" y="50"/>
                  </a:lnTo>
                  <a:close/>
                </a:path>
              </a:pathLst>
            </a:custGeom>
            <a:solidFill>
              <a:srgbClr val="D4D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854882" y="699572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420" y="744"/>
                  </a:moveTo>
                  <a:lnTo>
                    <a:pt x="0" y="744"/>
                  </a:lnTo>
                  <a:lnTo>
                    <a:pt x="0" y="0"/>
                  </a:lnTo>
                  <a:lnTo>
                    <a:pt x="447" y="255"/>
                  </a:lnTo>
                  <a:lnTo>
                    <a:pt x="1420" y="744"/>
                  </a:lnTo>
                  <a:close/>
                </a:path>
              </a:pathLst>
            </a:custGeom>
            <a:solidFill>
              <a:srgbClr val="D6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853447" y="6994855"/>
              <a:ext cx="2919730" cy="1905"/>
            </a:xfrm>
            <a:custGeom>
              <a:avLst/>
              <a:gdLst/>
              <a:ahLst/>
              <a:cxnLst/>
              <a:rect l="l" t="t" r="r" b="b"/>
              <a:pathLst>
                <a:path w="2919729" h="1904">
                  <a:moveTo>
                    <a:pt x="11709" y="1625"/>
                  </a:moveTo>
                  <a:lnTo>
                    <a:pt x="10223" y="1193"/>
                  </a:lnTo>
                  <a:lnTo>
                    <a:pt x="8788" y="647"/>
                  </a:lnTo>
                  <a:lnTo>
                    <a:pt x="7391" y="0"/>
                  </a:lnTo>
                  <a:lnTo>
                    <a:pt x="3556" y="0"/>
                  </a:lnTo>
                  <a:lnTo>
                    <a:pt x="0" y="0"/>
                  </a:lnTo>
                  <a:lnTo>
                    <a:pt x="927" y="584"/>
                  </a:lnTo>
                  <a:lnTo>
                    <a:pt x="1879" y="1130"/>
                  </a:lnTo>
                  <a:lnTo>
                    <a:pt x="2844" y="1625"/>
                  </a:lnTo>
                  <a:lnTo>
                    <a:pt x="6934" y="1625"/>
                  </a:lnTo>
                  <a:lnTo>
                    <a:pt x="11709" y="1625"/>
                  </a:lnTo>
                  <a:close/>
                </a:path>
                <a:path w="2919729" h="1904">
                  <a:moveTo>
                    <a:pt x="2919120" y="0"/>
                  </a:moveTo>
                  <a:lnTo>
                    <a:pt x="2916161" y="0"/>
                  </a:lnTo>
                  <a:lnTo>
                    <a:pt x="2914764" y="647"/>
                  </a:lnTo>
                  <a:lnTo>
                    <a:pt x="2913329" y="1193"/>
                  </a:lnTo>
                  <a:lnTo>
                    <a:pt x="2911843" y="1625"/>
                  </a:lnTo>
                  <a:lnTo>
                    <a:pt x="2916618" y="1625"/>
                  </a:lnTo>
                  <a:lnTo>
                    <a:pt x="2919120" y="1625"/>
                  </a:lnTo>
                  <a:lnTo>
                    <a:pt x="2919120" y="469"/>
                  </a:lnTo>
                  <a:lnTo>
                    <a:pt x="2919120" y="0"/>
                  </a:lnTo>
                  <a:close/>
                </a:path>
              </a:pathLst>
            </a:custGeom>
            <a:solidFill>
              <a:srgbClr val="D6D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860839" y="6994855"/>
              <a:ext cx="2908935" cy="1905"/>
            </a:xfrm>
            <a:custGeom>
              <a:avLst/>
              <a:gdLst/>
              <a:ahLst/>
              <a:cxnLst/>
              <a:rect l="l" t="t" r="r" b="b"/>
              <a:pathLst>
                <a:path w="2908934" h="1904">
                  <a:moveTo>
                    <a:pt x="2908770" y="0"/>
                  </a:moveTo>
                  <a:lnTo>
                    <a:pt x="2908770" y="0"/>
                  </a:lnTo>
                  <a:lnTo>
                    <a:pt x="0" y="0"/>
                  </a:lnTo>
                  <a:lnTo>
                    <a:pt x="1397" y="647"/>
                  </a:lnTo>
                  <a:lnTo>
                    <a:pt x="2832" y="1193"/>
                  </a:lnTo>
                  <a:lnTo>
                    <a:pt x="4318" y="1625"/>
                  </a:lnTo>
                  <a:lnTo>
                    <a:pt x="11353" y="1625"/>
                  </a:lnTo>
                  <a:lnTo>
                    <a:pt x="2897416" y="1625"/>
                  </a:lnTo>
                  <a:lnTo>
                    <a:pt x="2904452" y="1625"/>
                  </a:lnTo>
                  <a:lnTo>
                    <a:pt x="2905937" y="1193"/>
                  </a:lnTo>
                  <a:lnTo>
                    <a:pt x="2907373" y="647"/>
                  </a:lnTo>
                  <a:lnTo>
                    <a:pt x="2908770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852584" y="6996480"/>
              <a:ext cx="2920365" cy="1905"/>
            </a:xfrm>
            <a:custGeom>
              <a:avLst/>
              <a:gdLst/>
              <a:ahLst/>
              <a:cxnLst/>
              <a:rect l="l" t="t" r="r" b="b"/>
              <a:pathLst>
                <a:path w="2920365" h="1904">
                  <a:moveTo>
                    <a:pt x="7581" y="1612"/>
                  </a:moveTo>
                  <a:lnTo>
                    <a:pt x="6248" y="1168"/>
                  </a:lnTo>
                  <a:lnTo>
                    <a:pt x="4953" y="622"/>
                  </a:lnTo>
                  <a:lnTo>
                    <a:pt x="3708" y="0"/>
                  </a:lnTo>
                  <a:lnTo>
                    <a:pt x="0" y="0"/>
                  </a:lnTo>
                  <a:lnTo>
                    <a:pt x="1016" y="596"/>
                  </a:lnTo>
                  <a:lnTo>
                    <a:pt x="2070" y="1143"/>
                  </a:lnTo>
                  <a:lnTo>
                    <a:pt x="2286" y="1244"/>
                  </a:lnTo>
                  <a:lnTo>
                    <a:pt x="2286" y="1612"/>
                  </a:lnTo>
                  <a:lnTo>
                    <a:pt x="3136" y="1612"/>
                  </a:lnTo>
                  <a:lnTo>
                    <a:pt x="7581" y="1612"/>
                  </a:lnTo>
                  <a:close/>
                </a:path>
                <a:path w="2920365" h="1904">
                  <a:moveTo>
                    <a:pt x="2919984" y="736"/>
                  </a:moveTo>
                  <a:lnTo>
                    <a:pt x="2919234" y="1066"/>
                  </a:lnTo>
                  <a:lnTo>
                    <a:pt x="2918472" y="1358"/>
                  </a:lnTo>
                  <a:lnTo>
                    <a:pt x="2917698" y="1612"/>
                  </a:lnTo>
                  <a:lnTo>
                    <a:pt x="2919984" y="1612"/>
                  </a:lnTo>
                  <a:lnTo>
                    <a:pt x="2919984" y="736"/>
                  </a:lnTo>
                  <a:close/>
                </a:path>
              </a:pathLst>
            </a:custGeom>
            <a:solidFill>
              <a:srgbClr val="D6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856292" y="6996480"/>
              <a:ext cx="2916555" cy="1905"/>
            </a:xfrm>
            <a:custGeom>
              <a:avLst/>
              <a:gdLst/>
              <a:ahLst/>
              <a:cxnLst/>
              <a:rect l="l" t="t" r="r" b="b"/>
              <a:pathLst>
                <a:path w="2916554" h="1904">
                  <a:moveTo>
                    <a:pt x="2916275" y="0"/>
                  </a:moveTo>
                  <a:lnTo>
                    <a:pt x="2913773" y="0"/>
                  </a:lnTo>
                  <a:lnTo>
                    <a:pt x="2908998" y="0"/>
                  </a:lnTo>
                  <a:lnTo>
                    <a:pt x="2906344" y="762"/>
                  </a:lnTo>
                  <a:lnTo>
                    <a:pt x="2903537" y="1181"/>
                  </a:lnTo>
                  <a:lnTo>
                    <a:pt x="14312" y="1181"/>
                  </a:lnTo>
                  <a:lnTo>
                    <a:pt x="11518" y="762"/>
                  </a:lnTo>
                  <a:lnTo>
                    <a:pt x="8864" y="0"/>
                  </a:lnTo>
                  <a:lnTo>
                    <a:pt x="4089" y="0"/>
                  </a:lnTo>
                  <a:lnTo>
                    <a:pt x="0" y="0"/>
                  </a:lnTo>
                  <a:lnTo>
                    <a:pt x="1244" y="622"/>
                  </a:lnTo>
                  <a:lnTo>
                    <a:pt x="2540" y="1168"/>
                  </a:lnTo>
                  <a:lnTo>
                    <a:pt x="3873" y="1612"/>
                  </a:lnTo>
                  <a:lnTo>
                    <a:pt x="9512" y="1612"/>
                  </a:lnTo>
                  <a:lnTo>
                    <a:pt x="2908350" y="1612"/>
                  </a:lnTo>
                  <a:lnTo>
                    <a:pt x="2913989" y="1612"/>
                  </a:lnTo>
                  <a:lnTo>
                    <a:pt x="2914764" y="1358"/>
                  </a:lnTo>
                  <a:lnTo>
                    <a:pt x="2915526" y="1066"/>
                  </a:lnTo>
                  <a:lnTo>
                    <a:pt x="2916275" y="736"/>
                  </a:lnTo>
                  <a:lnTo>
                    <a:pt x="2916275" y="0"/>
                  </a:lnTo>
                  <a:close/>
                </a:path>
              </a:pathLst>
            </a:custGeom>
            <a:solidFill>
              <a:srgbClr val="D6D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865157" y="6996480"/>
              <a:ext cx="2900680" cy="1270"/>
            </a:xfrm>
            <a:custGeom>
              <a:avLst/>
              <a:gdLst/>
              <a:ahLst/>
              <a:cxnLst/>
              <a:rect l="l" t="t" r="r" b="b"/>
              <a:pathLst>
                <a:path w="2900679" h="1270">
                  <a:moveTo>
                    <a:pt x="2900134" y="0"/>
                  </a:moveTo>
                  <a:lnTo>
                    <a:pt x="2893098" y="0"/>
                  </a:lnTo>
                  <a:lnTo>
                    <a:pt x="2892044" y="101"/>
                  </a:lnTo>
                  <a:lnTo>
                    <a:pt x="2891117" y="114"/>
                  </a:lnTo>
                  <a:lnTo>
                    <a:pt x="2893098" y="0"/>
                  </a:lnTo>
                  <a:lnTo>
                    <a:pt x="1450060" y="0"/>
                  </a:lnTo>
                  <a:lnTo>
                    <a:pt x="1450060" y="139"/>
                  </a:lnTo>
                  <a:lnTo>
                    <a:pt x="10236" y="165"/>
                  </a:lnTo>
                  <a:lnTo>
                    <a:pt x="9004" y="114"/>
                  </a:lnTo>
                  <a:lnTo>
                    <a:pt x="1450060" y="139"/>
                  </a:lnTo>
                  <a:lnTo>
                    <a:pt x="1450060" y="0"/>
                  </a:lnTo>
                  <a:lnTo>
                    <a:pt x="7035" y="0"/>
                  </a:lnTo>
                  <a:lnTo>
                    <a:pt x="0" y="0"/>
                  </a:lnTo>
                  <a:lnTo>
                    <a:pt x="2654" y="762"/>
                  </a:lnTo>
                  <a:lnTo>
                    <a:pt x="5448" y="1181"/>
                  </a:lnTo>
                  <a:lnTo>
                    <a:pt x="2891752" y="1181"/>
                  </a:lnTo>
                  <a:lnTo>
                    <a:pt x="2894673" y="1181"/>
                  </a:lnTo>
                  <a:lnTo>
                    <a:pt x="2897479" y="762"/>
                  </a:lnTo>
                  <a:lnTo>
                    <a:pt x="2900134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854882" y="6998093"/>
              <a:ext cx="2917825" cy="1905"/>
            </a:xfrm>
            <a:custGeom>
              <a:avLst/>
              <a:gdLst/>
              <a:ahLst/>
              <a:cxnLst/>
              <a:rect l="l" t="t" r="r" b="b"/>
              <a:pathLst>
                <a:path w="2917825" h="1904">
                  <a:moveTo>
                    <a:pt x="2916936" y="1143"/>
                  </a:moveTo>
                  <a:lnTo>
                    <a:pt x="2916059" y="1422"/>
                  </a:lnTo>
                  <a:lnTo>
                    <a:pt x="2915234" y="1638"/>
                  </a:lnTo>
                  <a:lnTo>
                    <a:pt x="2916936" y="1638"/>
                  </a:lnTo>
                  <a:lnTo>
                    <a:pt x="2916936" y="1143"/>
                  </a:lnTo>
                  <a:close/>
                </a:path>
                <a:path w="2917825" h="1904">
                  <a:moveTo>
                    <a:pt x="2917685" y="0"/>
                  </a:moveTo>
                  <a:lnTo>
                    <a:pt x="2915399" y="0"/>
                  </a:lnTo>
                  <a:lnTo>
                    <a:pt x="2912376" y="1041"/>
                  </a:lnTo>
                  <a:lnTo>
                    <a:pt x="2909151" y="1600"/>
                  </a:lnTo>
                  <a:lnTo>
                    <a:pt x="11531" y="1600"/>
                  </a:lnTo>
                  <a:lnTo>
                    <a:pt x="8305" y="1041"/>
                  </a:lnTo>
                  <a:lnTo>
                    <a:pt x="5283" y="0"/>
                  </a:lnTo>
                  <a:lnTo>
                    <a:pt x="838" y="0"/>
                  </a:lnTo>
                  <a:lnTo>
                    <a:pt x="0" y="0"/>
                  </a:lnTo>
                  <a:lnTo>
                    <a:pt x="0" y="1460"/>
                  </a:lnTo>
                  <a:lnTo>
                    <a:pt x="0" y="1638"/>
                  </a:lnTo>
                  <a:lnTo>
                    <a:pt x="457" y="1638"/>
                  </a:lnTo>
                  <a:lnTo>
                    <a:pt x="5461" y="1638"/>
                  </a:lnTo>
                  <a:lnTo>
                    <a:pt x="3860" y="1219"/>
                  </a:lnTo>
                  <a:lnTo>
                    <a:pt x="2324" y="673"/>
                  </a:lnTo>
                  <a:lnTo>
                    <a:pt x="5461" y="1638"/>
                  </a:lnTo>
                  <a:lnTo>
                    <a:pt x="2915234" y="1638"/>
                  </a:lnTo>
                  <a:lnTo>
                    <a:pt x="2917685" y="876"/>
                  </a:lnTo>
                  <a:lnTo>
                    <a:pt x="2917685" y="0"/>
                  </a:lnTo>
                  <a:close/>
                </a:path>
              </a:pathLst>
            </a:custGeom>
            <a:solidFill>
              <a:srgbClr val="D6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860166" y="6998093"/>
              <a:ext cx="2910205" cy="1905"/>
            </a:xfrm>
            <a:custGeom>
              <a:avLst/>
              <a:gdLst/>
              <a:ahLst/>
              <a:cxnLst/>
              <a:rect l="l" t="t" r="r" b="b"/>
              <a:pathLst>
                <a:path w="2910204" h="1904">
                  <a:moveTo>
                    <a:pt x="2910116" y="0"/>
                  </a:moveTo>
                  <a:lnTo>
                    <a:pt x="2904477" y="0"/>
                  </a:lnTo>
                  <a:lnTo>
                    <a:pt x="5638" y="0"/>
                  </a:lnTo>
                  <a:lnTo>
                    <a:pt x="0" y="0"/>
                  </a:lnTo>
                  <a:lnTo>
                    <a:pt x="3022" y="1041"/>
                  </a:lnTo>
                  <a:lnTo>
                    <a:pt x="6248" y="1600"/>
                  </a:lnTo>
                  <a:lnTo>
                    <a:pt x="2900464" y="1600"/>
                  </a:lnTo>
                  <a:lnTo>
                    <a:pt x="2903867" y="1600"/>
                  </a:lnTo>
                  <a:lnTo>
                    <a:pt x="2907093" y="1041"/>
                  </a:lnTo>
                  <a:lnTo>
                    <a:pt x="2910116" y="0"/>
                  </a:lnTo>
                  <a:close/>
                </a:path>
              </a:pathLst>
            </a:custGeom>
            <a:solidFill>
              <a:srgbClr val="D6D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854882" y="70012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45" y="109"/>
                  </a:moveTo>
                  <a:lnTo>
                    <a:pt x="0" y="109"/>
                  </a:lnTo>
                  <a:lnTo>
                    <a:pt x="345" y="109"/>
                  </a:lnTo>
                  <a:close/>
                </a:path>
              </a:pathLst>
            </a:custGeom>
            <a:solidFill>
              <a:srgbClr val="D7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854882" y="6999731"/>
              <a:ext cx="2917825" cy="1905"/>
            </a:xfrm>
            <a:custGeom>
              <a:avLst/>
              <a:gdLst/>
              <a:ahLst/>
              <a:cxnLst/>
              <a:rect l="l" t="t" r="r" b="b"/>
              <a:pathLst>
                <a:path w="2917825" h="1904">
                  <a:moveTo>
                    <a:pt x="2916936" y="1066"/>
                  </a:moveTo>
                  <a:lnTo>
                    <a:pt x="2916542" y="1168"/>
                  </a:lnTo>
                  <a:lnTo>
                    <a:pt x="2915374" y="1435"/>
                  </a:lnTo>
                  <a:lnTo>
                    <a:pt x="2914180" y="1612"/>
                  </a:lnTo>
                  <a:lnTo>
                    <a:pt x="2916936" y="1612"/>
                  </a:lnTo>
                  <a:lnTo>
                    <a:pt x="2916936" y="1066"/>
                  </a:lnTo>
                  <a:close/>
                </a:path>
                <a:path w="2917825" h="1904">
                  <a:moveTo>
                    <a:pt x="2917685" y="0"/>
                  </a:moveTo>
                  <a:lnTo>
                    <a:pt x="2915234" y="0"/>
                  </a:lnTo>
                  <a:lnTo>
                    <a:pt x="5461" y="0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1511"/>
                  </a:lnTo>
                  <a:lnTo>
                    <a:pt x="342" y="1612"/>
                  </a:lnTo>
                  <a:lnTo>
                    <a:pt x="6502" y="1612"/>
                  </a:lnTo>
                  <a:lnTo>
                    <a:pt x="2914180" y="1612"/>
                  </a:lnTo>
                  <a:lnTo>
                    <a:pt x="2917685" y="850"/>
                  </a:lnTo>
                  <a:lnTo>
                    <a:pt x="2917685" y="0"/>
                  </a:lnTo>
                  <a:close/>
                </a:path>
              </a:pathLst>
            </a:custGeom>
            <a:solidFill>
              <a:srgbClr val="D7D7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854882" y="7001344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36" y="876"/>
                  </a:moveTo>
                  <a:lnTo>
                    <a:pt x="2915628" y="1155"/>
                  </a:lnTo>
                  <a:lnTo>
                    <a:pt x="2913507" y="1384"/>
                  </a:lnTo>
                  <a:lnTo>
                    <a:pt x="6197" y="1384"/>
                  </a:lnTo>
                  <a:lnTo>
                    <a:pt x="3187" y="914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460"/>
                  </a:lnTo>
                  <a:lnTo>
                    <a:pt x="0" y="1638"/>
                  </a:lnTo>
                  <a:lnTo>
                    <a:pt x="711" y="1638"/>
                  </a:lnTo>
                  <a:lnTo>
                    <a:pt x="2916936" y="1638"/>
                  </a:lnTo>
                  <a:lnTo>
                    <a:pt x="2916936" y="1384"/>
                  </a:lnTo>
                  <a:lnTo>
                    <a:pt x="2916936" y="876"/>
                  </a:lnTo>
                  <a:close/>
                </a:path>
              </a:pathLst>
            </a:custGeom>
            <a:solidFill>
              <a:srgbClr val="D7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855225" y="7001344"/>
              <a:ext cx="2917825" cy="1905"/>
            </a:xfrm>
            <a:custGeom>
              <a:avLst/>
              <a:gdLst/>
              <a:ahLst/>
              <a:cxnLst/>
              <a:rect l="l" t="t" r="r" b="b"/>
              <a:pathLst>
                <a:path w="2917825" h="1904">
                  <a:moveTo>
                    <a:pt x="2917342" y="0"/>
                  </a:moveTo>
                  <a:lnTo>
                    <a:pt x="2913837" y="0"/>
                  </a:lnTo>
                  <a:lnTo>
                    <a:pt x="6159" y="0"/>
                  </a:lnTo>
                  <a:lnTo>
                    <a:pt x="0" y="0"/>
                  </a:lnTo>
                  <a:lnTo>
                    <a:pt x="2844" y="914"/>
                  </a:lnTo>
                  <a:lnTo>
                    <a:pt x="5854" y="1384"/>
                  </a:lnTo>
                  <a:lnTo>
                    <a:pt x="2910967" y="1384"/>
                  </a:lnTo>
                  <a:lnTo>
                    <a:pt x="2913164" y="1384"/>
                  </a:lnTo>
                  <a:lnTo>
                    <a:pt x="2915285" y="1155"/>
                  </a:lnTo>
                  <a:lnTo>
                    <a:pt x="2917342" y="723"/>
                  </a:lnTo>
                  <a:lnTo>
                    <a:pt x="2917342" y="0"/>
                  </a:lnTo>
                  <a:close/>
                </a:path>
              </a:pathLst>
            </a:custGeom>
            <a:solidFill>
              <a:srgbClr val="D7D7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854882" y="7002983"/>
              <a:ext cx="2917825" cy="1905"/>
            </a:xfrm>
            <a:custGeom>
              <a:avLst/>
              <a:gdLst/>
              <a:ahLst/>
              <a:cxnLst/>
              <a:rect l="l" t="t" r="r" b="b"/>
              <a:pathLst>
                <a:path w="2917825" h="1904">
                  <a:moveTo>
                    <a:pt x="2917685" y="0"/>
                  </a:moveTo>
                  <a:lnTo>
                    <a:pt x="711" y="0"/>
                  </a:lnTo>
                  <a:lnTo>
                    <a:pt x="1409" y="165"/>
                  </a:lnTo>
                  <a:lnTo>
                    <a:pt x="0" y="165"/>
                  </a:lnTo>
                  <a:lnTo>
                    <a:pt x="0" y="1308"/>
                  </a:lnTo>
                  <a:lnTo>
                    <a:pt x="0" y="1612"/>
                  </a:lnTo>
                  <a:lnTo>
                    <a:pt x="2501" y="1612"/>
                  </a:lnTo>
                  <a:lnTo>
                    <a:pt x="2916936" y="1612"/>
                  </a:lnTo>
                  <a:lnTo>
                    <a:pt x="2916936" y="762"/>
                  </a:lnTo>
                  <a:lnTo>
                    <a:pt x="2916936" y="546"/>
                  </a:lnTo>
                  <a:lnTo>
                    <a:pt x="2917685" y="431"/>
                  </a:lnTo>
                  <a:lnTo>
                    <a:pt x="2917685" y="0"/>
                  </a:lnTo>
                  <a:close/>
                </a:path>
              </a:pathLst>
            </a:custGeom>
            <a:solidFill>
              <a:srgbClr val="D7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854882" y="7005606"/>
              <a:ext cx="2917190" cy="635"/>
            </a:xfrm>
            <a:custGeom>
              <a:avLst/>
              <a:gdLst/>
              <a:ahLst/>
              <a:cxnLst/>
              <a:rect l="l" t="t" r="r" b="b"/>
              <a:pathLst>
                <a:path w="2917190" h="634">
                  <a:moveTo>
                    <a:pt x="2916935" y="606"/>
                  </a:moveTo>
                  <a:lnTo>
                    <a:pt x="0" y="606"/>
                  </a:lnTo>
                  <a:lnTo>
                    <a:pt x="0" y="0"/>
                  </a:lnTo>
                  <a:lnTo>
                    <a:pt x="1331" y="162"/>
                  </a:lnTo>
                  <a:lnTo>
                    <a:pt x="2916935" y="162"/>
                  </a:lnTo>
                  <a:lnTo>
                    <a:pt x="2916935" y="606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854870" y="7004329"/>
              <a:ext cx="2917825" cy="1905"/>
            </a:xfrm>
            <a:custGeom>
              <a:avLst/>
              <a:gdLst/>
              <a:ahLst/>
              <a:cxnLst/>
              <a:rect l="l" t="t" r="r" b="b"/>
              <a:pathLst>
                <a:path w="2917825" h="1904">
                  <a:moveTo>
                    <a:pt x="2917698" y="266"/>
                  </a:moveTo>
                  <a:lnTo>
                    <a:pt x="2916936" y="266"/>
                  </a:lnTo>
                  <a:lnTo>
                    <a:pt x="2916936" y="0"/>
                  </a:lnTo>
                  <a:lnTo>
                    <a:pt x="0" y="0"/>
                  </a:lnTo>
                  <a:lnTo>
                    <a:pt x="0" y="1447"/>
                  </a:lnTo>
                  <a:lnTo>
                    <a:pt x="2916936" y="1447"/>
                  </a:lnTo>
                  <a:lnTo>
                    <a:pt x="2916936" y="431"/>
                  </a:lnTo>
                  <a:lnTo>
                    <a:pt x="2917698" y="266"/>
                  </a:lnTo>
                  <a:close/>
                </a:path>
              </a:pathLst>
            </a:custGeom>
            <a:solidFill>
              <a:srgbClr val="D7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854882" y="7006221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36" y="0"/>
                  </a:moveTo>
                  <a:lnTo>
                    <a:pt x="0" y="0"/>
                  </a:lnTo>
                  <a:lnTo>
                    <a:pt x="0" y="558"/>
                  </a:lnTo>
                  <a:lnTo>
                    <a:pt x="0" y="1587"/>
                  </a:lnTo>
                  <a:lnTo>
                    <a:pt x="2916936" y="1625"/>
                  </a:lnTo>
                  <a:lnTo>
                    <a:pt x="2916936" y="571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854882" y="7008811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0" y="651"/>
                  </a:moveTo>
                  <a:lnTo>
                    <a:pt x="0" y="0"/>
                  </a:lnTo>
                  <a:lnTo>
                    <a:pt x="2916935" y="0"/>
                  </a:lnTo>
                  <a:lnTo>
                    <a:pt x="2916935" y="651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D8D8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854882" y="7007842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2916935" y="0"/>
                  </a:moveTo>
                  <a:lnTo>
                    <a:pt x="2916935" y="968"/>
                  </a:lnTo>
                  <a:lnTo>
                    <a:pt x="0" y="968"/>
                  </a:lnTo>
                  <a:lnTo>
                    <a:pt x="0" y="0"/>
                  </a:lnTo>
                  <a:lnTo>
                    <a:pt x="291693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854870" y="7009472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1371"/>
                  </a:moveTo>
                  <a:lnTo>
                    <a:pt x="2916936" y="368"/>
                  </a:lnTo>
                  <a:lnTo>
                    <a:pt x="2916936" y="0"/>
                  </a:lnTo>
                  <a:lnTo>
                    <a:pt x="0" y="0"/>
                  </a:lnTo>
                  <a:lnTo>
                    <a:pt x="0" y="368"/>
                  </a:lnTo>
                  <a:lnTo>
                    <a:pt x="0" y="1371"/>
                  </a:lnTo>
                  <a:lnTo>
                    <a:pt x="12" y="1625"/>
                  </a:lnTo>
                  <a:lnTo>
                    <a:pt x="2916948" y="1625"/>
                  </a:lnTo>
                  <a:lnTo>
                    <a:pt x="2916948" y="137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854882" y="7011862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0" y="851"/>
                  </a:moveTo>
                  <a:lnTo>
                    <a:pt x="0" y="0"/>
                  </a:lnTo>
                  <a:lnTo>
                    <a:pt x="2916935" y="0"/>
                  </a:lnTo>
                  <a:lnTo>
                    <a:pt x="2916935" y="851"/>
                  </a:lnTo>
                  <a:lnTo>
                    <a:pt x="0" y="851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854881" y="7011095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2916935" y="0"/>
                  </a:moveTo>
                  <a:lnTo>
                    <a:pt x="2916935" y="769"/>
                  </a:lnTo>
                  <a:lnTo>
                    <a:pt x="0" y="769"/>
                  </a:lnTo>
                  <a:lnTo>
                    <a:pt x="0" y="0"/>
                  </a:lnTo>
                  <a:lnTo>
                    <a:pt x="291693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854870" y="7012723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1168"/>
                  </a:moveTo>
                  <a:lnTo>
                    <a:pt x="2916936" y="165"/>
                  </a:lnTo>
                  <a:lnTo>
                    <a:pt x="2916936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0" y="1181"/>
                  </a:lnTo>
                  <a:lnTo>
                    <a:pt x="12" y="1612"/>
                  </a:lnTo>
                  <a:lnTo>
                    <a:pt x="2916948" y="1612"/>
                  </a:lnTo>
                  <a:lnTo>
                    <a:pt x="2916948" y="1168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854870" y="7014908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2916948" y="1016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2916948" y="1066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854881" y="7014336"/>
              <a:ext cx="2917190" cy="635"/>
            </a:xfrm>
            <a:custGeom>
              <a:avLst/>
              <a:gdLst/>
              <a:ahLst/>
              <a:cxnLst/>
              <a:rect l="l" t="t" r="r" b="b"/>
              <a:pathLst>
                <a:path w="2917190" h="634">
                  <a:moveTo>
                    <a:pt x="2916935" y="0"/>
                  </a:moveTo>
                  <a:lnTo>
                    <a:pt x="2916935" y="570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291693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854870" y="7015975"/>
              <a:ext cx="2917190" cy="3810"/>
            </a:xfrm>
            <a:custGeom>
              <a:avLst/>
              <a:gdLst/>
              <a:ahLst/>
              <a:cxnLst/>
              <a:rect l="l" t="t" r="r" b="b"/>
              <a:pathLst>
                <a:path w="2917190" h="3809">
                  <a:moveTo>
                    <a:pt x="2916948" y="965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965"/>
                  </a:lnTo>
                  <a:lnTo>
                    <a:pt x="12" y="1612"/>
                  </a:lnTo>
                  <a:lnTo>
                    <a:pt x="0" y="1981"/>
                  </a:lnTo>
                  <a:lnTo>
                    <a:pt x="0" y="2997"/>
                  </a:lnTo>
                  <a:lnTo>
                    <a:pt x="12" y="3238"/>
                  </a:lnTo>
                  <a:lnTo>
                    <a:pt x="2916948" y="3238"/>
                  </a:lnTo>
                  <a:lnTo>
                    <a:pt x="2916948" y="2997"/>
                  </a:lnTo>
                  <a:lnTo>
                    <a:pt x="2916936" y="1981"/>
                  </a:lnTo>
                  <a:lnTo>
                    <a:pt x="2916936" y="1612"/>
                  </a:lnTo>
                  <a:lnTo>
                    <a:pt x="2916948" y="965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854882" y="7019974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0" y="860"/>
                  </a:moveTo>
                  <a:lnTo>
                    <a:pt x="0" y="0"/>
                  </a:lnTo>
                  <a:lnTo>
                    <a:pt x="2916935" y="0"/>
                  </a:lnTo>
                  <a:lnTo>
                    <a:pt x="2916935" y="860"/>
                  </a:lnTo>
                  <a:lnTo>
                    <a:pt x="0" y="86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854881" y="7019216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2916935" y="0"/>
                  </a:moveTo>
                  <a:lnTo>
                    <a:pt x="2916935" y="760"/>
                  </a:lnTo>
                  <a:lnTo>
                    <a:pt x="0" y="760"/>
                  </a:lnTo>
                  <a:lnTo>
                    <a:pt x="0" y="0"/>
                  </a:lnTo>
                  <a:lnTo>
                    <a:pt x="2916935" y="0"/>
                  </a:lnTo>
                  <a:close/>
                </a:path>
              </a:pathLst>
            </a:custGeom>
            <a:solidFill>
              <a:srgbClr val="DBD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854870" y="7020839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1168"/>
                  </a:moveTo>
                  <a:lnTo>
                    <a:pt x="2916936" y="152"/>
                  </a:lnTo>
                  <a:lnTo>
                    <a:pt x="2916936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0" y="1168"/>
                  </a:lnTo>
                  <a:lnTo>
                    <a:pt x="12" y="1625"/>
                  </a:lnTo>
                  <a:lnTo>
                    <a:pt x="2916948" y="1625"/>
                  </a:lnTo>
                  <a:lnTo>
                    <a:pt x="2916948" y="1168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854870" y="7022477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1562"/>
                  </a:moveTo>
                  <a:lnTo>
                    <a:pt x="2916936" y="546"/>
                  </a:lnTo>
                  <a:lnTo>
                    <a:pt x="2916936" y="0"/>
                  </a:lnTo>
                  <a:lnTo>
                    <a:pt x="0" y="0"/>
                  </a:lnTo>
                  <a:lnTo>
                    <a:pt x="0" y="546"/>
                  </a:lnTo>
                  <a:lnTo>
                    <a:pt x="0" y="1574"/>
                  </a:lnTo>
                  <a:lnTo>
                    <a:pt x="2916948" y="1612"/>
                  </a:lnTo>
                  <a:close/>
                </a:path>
              </a:pathLst>
            </a:custGeom>
            <a:solidFill>
              <a:srgbClr val="DC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854870" y="7024090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965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977"/>
                  </a:lnTo>
                  <a:lnTo>
                    <a:pt x="12" y="1625"/>
                  </a:lnTo>
                  <a:lnTo>
                    <a:pt x="2916948" y="1625"/>
                  </a:lnTo>
                  <a:lnTo>
                    <a:pt x="2916948" y="965"/>
                  </a:lnTo>
                  <a:close/>
                </a:path>
              </a:pathLst>
            </a:custGeom>
            <a:solidFill>
              <a:srgbClr val="DD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854870" y="7026071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2916948" y="1016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12" y="1270"/>
                  </a:lnTo>
                  <a:lnTo>
                    <a:pt x="2916948" y="1270"/>
                  </a:lnTo>
                  <a:lnTo>
                    <a:pt x="2916948" y="1016"/>
                  </a:lnTo>
                  <a:close/>
                </a:path>
              </a:pathLst>
            </a:custGeom>
            <a:solidFill>
              <a:srgbClr val="DD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854881" y="7025707"/>
              <a:ext cx="2917190" cy="635"/>
            </a:xfrm>
            <a:custGeom>
              <a:avLst/>
              <a:gdLst/>
              <a:ahLst/>
              <a:cxnLst/>
              <a:rect l="l" t="t" r="r" b="b"/>
              <a:pathLst>
                <a:path w="2917190" h="634">
                  <a:moveTo>
                    <a:pt x="2916935" y="0"/>
                  </a:moveTo>
                  <a:lnTo>
                    <a:pt x="2916935" y="362"/>
                  </a:lnTo>
                  <a:lnTo>
                    <a:pt x="0" y="362"/>
                  </a:lnTo>
                  <a:lnTo>
                    <a:pt x="0" y="0"/>
                  </a:lnTo>
                  <a:lnTo>
                    <a:pt x="2916935" y="0"/>
                  </a:lnTo>
                  <a:close/>
                </a:path>
              </a:pathLst>
            </a:custGeom>
            <a:solidFill>
              <a:srgbClr val="DD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854870" y="7027341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762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762"/>
                  </a:lnTo>
                  <a:lnTo>
                    <a:pt x="12" y="1625"/>
                  </a:lnTo>
                  <a:lnTo>
                    <a:pt x="2916948" y="1625"/>
                  </a:lnTo>
                  <a:lnTo>
                    <a:pt x="2916948" y="762"/>
                  </a:lnTo>
                  <a:close/>
                </a:path>
              </a:pathLst>
            </a:custGeom>
            <a:solidFill>
              <a:srgbClr val="DD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854870" y="7028967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1155"/>
                  </a:moveTo>
                  <a:lnTo>
                    <a:pt x="2916936" y="152"/>
                  </a:lnTo>
                  <a:lnTo>
                    <a:pt x="2916936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0" y="1168"/>
                  </a:lnTo>
                  <a:lnTo>
                    <a:pt x="12" y="1625"/>
                  </a:lnTo>
                  <a:lnTo>
                    <a:pt x="2916948" y="1625"/>
                  </a:lnTo>
                  <a:lnTo>
                    <a:pt x="2916948" y="1155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854870" y="7031151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2916948" y="1003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1003"/>
                  </a:lnTo>
                  <a:lnTo>
                    <a:pt x="2916948" y="1054"/>
                  </a:lnTo>
                  <a:close/>
                </a:path>
              </a:pathLst>
            </a:custGeom>
            <a:solidFill>
              <a:srgbClr val="DE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854881" y="7030587"/>
              <a:ext cx="2917190" cy="635"/>
            </a:xfrm>
            <a:custGeom>
              <a:avLst/>
              <a:gdLst/>
              <a:ahLst/>
              <a:cxnLst/>
              <a:rect l="l" t="t" r="r" b="b"/>
              <a:pathLst>
                <a:path w="2917190" h="634">
                  <a:moveTo>
                    <a:pt x="2916935" y="0"/>
                  </a:moveTo>
                  <a:lnTo>
                    <a:pt x="2916935" y="552"/>
                  </a:lnTo>
                  <a:lnTo>
                    <a:pt x="0" y="552"/>
                  </a:lnTo>
                  <a:lnTo>
                    <a:pt x="0" y="0"/>
                  </a:lnTo>
                  <a:lnTo>
                    <a:pt x="2916935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854870" y="7032218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952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952"/>
                  </a:lnTo>
                  <a:lnTo>
                    <a:pt x="12" y="1612"/>
                  </a:lnTo>
                  <a:lnTo>
                    <a:pt x="2916948" y="1612"/>
                  </a:lnTo>
                  <a:lnTo>
                    <a:pt x="2916948" y="952"/>
                  </a:lnTo>
                  <a:close/>
                </a:path>
              </a:pathLst>
            </a:custGeom>
            <a:solidFill>
              <a:srgbClr val="DE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854870" y="7034186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2916948" y="1016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12" y="1270"/>
                  </a:lnTo>
                  <a:lnTo>
                    <a:pt x="2916948" y="1270"/>
                  </a:lnTo>
                  <a:lnTo>
                    <a:pt x="2916948" y="1016"/>
                  </a:lnTo>
                  <a:close/>
                </a:path>
              </a:pathLst>
            </a:custGeom>
            <a:solidFill>
              <a:srgbClr val="DF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854881" y="7033828"/>
              <a:ext cx="2917190" cy="635"/>
            </a:xfrm>
            <a:custGeom>
              <a:avLst/>
              <a:gdLst/>
              <a:ahLst/>
              <a:cxnLst/>
              <a:rect l="l" t="t" r="r" b="b"/>
              <a:pathLst>
                <a:path w="2917190" h="634">
                  <a:moveTo>
                    <a:pt x="2916935" y="0"/>
                  </a:moveTo>
                  <a:lnTo>
                    <a:pt x="2916935" y="353"/>
                  </a:lnTo>
                  <a:lnTo>
                    <a:pt x="0" y="353"/>
                  </a:lnTo>
                  <a:lnTo>
                    <a:pt x="0" y="0"/>
                  </a:lnTo>
                  <a:lnTo>
                    <a:pt x="291693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854870" y="7035469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749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749"/>
                  </a:lnTo>
                  <a:lnTo>
                    <a:pt x="12" y="1612"/>
                  </a:lnTo>
                  <a:lnTo>
                    <a:pt x="2916948" y="1612"/>
                  </a:lnTo>
                  <a:lnTo>
                    <a:pt x="2916948" y="749"/>
                  </a:lnTo>
                  <a:close/>
                </a:path>
              </a:pathLst>
            </a:custGeom>
            <a:solidFill>
              <a:srgbClr val="DF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854870" y="7037234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1016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12" y="1473"/>
                  </a:lnTo>
                  <a:lnTo>
                    <a:pt x="2916948" y="1473"/>
                  </a:lnTo>
                  <a:lnTo>
                    <a:pt x="2916948" y="1016"/>
                  </a:lnTo>
                  <a:close/>
                </a:path>
              </a:pathLst>
            </a:custGeom>
            <a:solidFill>
              <a:srgbClr val="E0E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854881" y="7037078"/>
              <a:ext cx="2917190" cy="635"/>
            </a:xfrm>
            <a:custGeom>
              <a:avLst/>
              <a:gdLst/>
              <a:ahLst/>
              <a:cxnLst/>
              <a:rect l="l" t="t" r="r" b="b"/>
              <a:pathLst>
                <a:path w="2917190" h="634">
                  <a:moveTo>
                    <a:pt x="2916935" y="0"/>
                  </a:moveTo>
                  <a:lnTo>
                    <a:pt x="2916935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916935" y="0"/>
                  </a:lnTo>
                  <a:close/>
                </a:path>
              </a:pathLst>
            </a:custGeom>
            <a:solidFill>
              <a:srgbClr val="DF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854882" y="7040271"/>
              <a:ext cx="2917190" cy="635"/>
            </a:xfrm>
            <a:custGeom>
              <a:avLst/>
              <a:gdLst/>
              <a:ahLst/>
              <a:cxnLst/>
              <a:rect l="l" t="t" r="r" b="b"/>
              <a:pathLst>
                <a:path w="2917190" h="634">
                  <a:moveTo>
                    <a:pt x="0" y="54"/>
                  </a:moveTo>
                  <a:lnTo>
                    <a:pt x="2916935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E1E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854870" y="7038720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36" y="0"/>
                  </a:moveTo>
                  <a:lnTo>
                    <a:pt x="0" y="0"/>
                  </a:lnTo>
                  <a:lnTo>
                    <a:pt x="0" y="546"/>
                  </a:lnTo>
                  <a:lnTo>
                    <a:pt x="0" y="1562"/>
                  </a:lnTo>
                  <a:lnTo>
                    <a:pt x="2916936" y="1562"/>
                  </a:lnTo>
                  <a:lnTo>
                    <a:pt x="2916936" y="546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E0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854870" y="7040333"/>
              <a:ext cx="2917190" cy="3810"/>
            </a:xfrm>
            <a:custGeom>
              <a:avLst/>
              <a:gdLst/>
              <a:ahLst/>
              <a:cxnLst/>
              <a:rect l="l" t="t" r="r" b="b"/>
              <a:pathLst>
                <a:path w="2917190" h="3809">
                  <a:moveTo>
                    <a:pt x="2916948" y="952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965"/>
                  </a:lnTo>
                  <a:lnTo>
                    <a:pt x="12" y="1625"/>
                  </a:lnTo>
                  <a:lnTo>
                    <a:pt x="0" y="1981"/>
                  </a:lnTo>
                  <a:lnTo>
                    <a:pt x="0" y="2984"/>
                  </a:lnTo>
                  <a:lnTo>
                    <a:pt x="12" y="3251"/>
                  </a:lnTo>
                  <a:lnTo>
                    <a:pt x="2916948" y="3251"/>
                  </a:lnTo>
                  <a:lnTo>
                    <a:pt x="2916948" y="2984"/>
                  </a:lnTo>
                  <a:lnTo>
                    <a:pt x="2916936" y="1981"/>
                  </a:lnTo>
                  <a:lnTo>
                    <a:pt x="2916936" y="1625"/>
                  </a:lnTo>
                  <a:lnTo>
                    <a:pt x="2916948" y="952"/>
                  </a:lnTo>
                  <a:close/>
                </a:path>
              </a:pathLst>
            </a:custGeom>
            <a:solidFill>
              <a:srgbClr val="E1E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854870" y="7043584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749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749"/>
                  </a:lnTo>
                  <a:lnTo>
                    <a:pt x="12" y="1612"/>
                  </a:lnTo>
                  <a:lnTo>
                    <a:pt x="2916948" y="1612"/>
                  </a:lnTo>
                  <a:lnTo>
                    <a:pt x="2916948" y="749"/>
                  </a:lnTo>
                  <a:close/>
                </a:path>
              </a:pathLst>
            </a:custGeom>
            <a:solidFill>
              <a:srgbClr val="E1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854870" y="7045350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1016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12" y="1473"/>
                  </a:lnTo>
                  <a:lnTo>
                    <a:pt x="2916948" y="1473"/>
                  </a:lnTo>
                  <a:lnTo>
                    <a:pt x="2916948" y="1016"/>
                  </a:lnTo>
                  <a:close/>
                </a:path>
              </a:pathLst>
            </a:custGeom>
            <a:solidFill>
              <a:srgbClr val="E2E2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854881" y="7045199"/>
              <a:ext cx="2917190" cy="635"/>
            </a:xfrm>
            <a:custGeom>
              <a:avLst/>
              <a:gdLst/>
              <a:ahLst/>
              <a:cxnLst/>
              <a:rect l="l" t="t" r="r" b="b"/>
              <a:pathLst>
                <a:path w="2917190" h="634">
                  <a:moveTo>
                    <a:pt x="2916935" y="0"/>
                  </a:moveTo>
                  <a:lnTo>
                    <a:pt x="2916935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2916935" y="0"/>
                  </a:lnTo>
                  <a:close/>
                </a:path>
              </a:pathLst>
            </a:custGeom>
            <a:solidFill>
              <a:srgbClr val="E1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854882" y="7048383"/>
              <a:ext cx="2917190" cy="635"/>
            </a:xfrm>
            <a:custGeom>
              <a:avLst/>
              <a:gdLst/>
              <a:ahLst/>
              <a:cxnLst/>
              <a:rect l="l" t="t" r="r" b="b"/>
              <a:pathLst>
                <a:path w="2917190" h="634">
                  <a:moveTo>
                    <a:pt x="0" y="63"/>
                  </a:moveTo>
                  <a:lnTo>
                    <a:pt x="2916935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854870" y="7046823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36" y="0"/>
                  </a:moveTo>
                  <a:lnTo>
                    <a:pt x="0" y="0"/>
                  </a:lnTo>
                  <a:lnTo>
                    <a:pt x="0" y="558"/>
                  </a:lnTo>
                  <a:lnTo>
                    <a:pt x="0" y="1574"/>
                  </a:lnTo>
                  <a:lnTo>
                    <a:pt x="2916936" y="1574"/>
                  </a:lnTo>
                  <a:lnTo>
                    <a:pt x="2916936" y="558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E2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854870" y="7048461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952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952"/>
                  </a:lnTo>
                  <a:lnTo>
                    <a:pt x="12" y="1612"/>
                  </a:lnTo>
                  <a:lnTo>
                    <a:pt x="2916948" y="1612"/>
                  </a:lnTo>
                  <a:lnTo>
                    <a:pt x="2916948" y="952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854882" y="7051434"/>
              <a:ext cx="2917190" cy="635"/>
            </a:xfrm>
            <a:custGeom>
              <a:avLst/>
              <a:gdLst/>
              <a:ahLst/>
              <a:cxnLst/>
              <a:rect l="l" t="t" r="r" b="b"/>
              <a:pathLst>
                <a:path w="2917190" h="634">
                  <a:moveTo>
                    <a:pt x="0" y="262"/>
                  </a:moveTo>
                  <a:lnTo>
                    <a:pt x="0" y="0"/>
                  </a:lnTo>
                  <a:lnTo>
                    <a:pt x="2916935" y="0"/>
                  </a:lnTo>
                  <a:lnTo>
                    <a:pt x="2916935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854870" y="7050074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36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1371"/>
                  </a:lnTo>
                  <a:lnTo>
                    <a:pt x="2916936" y="1371"/>
                  </a:lnTo>
                  <a:lnTo>
                    <a:pt x="2916936" y="355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854870" y="7051700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749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762"/>
                  </a:lnTo>
                  <a:lnTo>
                    <a:pt x="12" y="1625"/>
                  </a:lnTo>
                  <a:lnTo>
                    <a:pt x="2916948" y="1625"/>
                  </a:lnTo>
                  <a:lnTo>
                    <a:pt x="2916948" y="749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854882" y="7054476"/>
              <a:ext cx="2917190" cy="635"/>
            </a:xfrm>
            <a:custGeom>
              <a:avLst/>
              <a:gdLst/>
              <a:ahLst/>
              <a:cxnLst/>
              <a:rect l="l" t="t" r="r" b="b"/>
              <a:pathLst>
                <a:path w="2917190" h="634">
                  <a:moveTo>
                    <a:pt x="0" y="461"/>
                  </a:moveTo>
                  <a:lnTo>
                    <a:pt x="0" y="0"/>
                  </a:lnTo>
                  <a:lnTo>
                    <a:pt x="2916935" y="0"/>
                  </a:lnTo>
                  <a:lnTo>
                    <a:pt x="2916935" y="461"/>
                  </a:lnTo>
                  <a:lnTo>
                    <a:pt x="0" y="461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854870" y="7053325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2916936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0" y="1155"/>
                  </a:lnTo>
                  <a:lnTo>
                    <a:pt x="2916936" y="1155"/>
                  </a:lnTo>
                  <a:lnTo>
                    <a:pt x="2916936" y="139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854870" y="7054951"/>
              <a:ext cx="2917190" cy="3810"/>
            </a:xfrm>
            <a:custGeom>
              <a:avLst/>
              <a:gdLst/>
              <a:ahLst/>
              <a:cxnLst/>
              <a:rect l="l" t="t" r="r" b="b"/>
              <a:pathLst>
                <a:path w="2917190" h="3809">
                  <a:moveTo>
                    <a:pt x="2916948" y="2578"/>
                  </a:moveTo>
                  <a:lnTo>
                    <a:pt x="12" y="2578"/>
                  </a:lnTo>
                  <a:lnTo>
                    <a:pt x="12" y="3238"/>
                  </a:lnTo>
                  <a:lnTo>
                    <a:pt x="2916948" y="3238"/>
                  </a:lnTo>
                  <a:lnTo>
                    <a:pt x="2916948" y="2578"/>
                  </a:lnTo>
                  <a:close/>
                </a:path>
                <a:path w="2917190" h="3809">
                  <a:moveTo>
                    <a:pt x="2916948" y="1562"/>
                  </a:moveTo>
                  <a:lnTo>
                    <a:pt x="2916936" y="546"/>
                  </a:lnTo>
                  <a:lnTo>
                    <a:pt x="2916936" y="0"/>
                  </a:lnTo>
                  <a:lnTo>
                    <a:pt x="0" y="0"/>
                  </a:lnTo>
                  <a:lnTo>
                    <a:pt x="0" y="546"/>
                  </a:lnTo>
                  <a:lnTo>
                    <a:pt x="0" y="1562"/>
                  </a:lnTo>
                  <a:lnTo>
                    <a:pt x="2916948" y="1625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854881" y="7056570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2916935" y="0"/>
                  </a:moveTo>
                  <a:lnTo>
                    <a:pt x="2916935" y="950"/>
                  </a:lnTo>
                  <a:lnTo>
                    <a:pt x="0" y="950"/>
                  </a:lnTo>
                  <a:lnTo>
                    <a:pt x="0" y="0"/>
                  </a:lnTo>
                  <a:lnTo>
                    <a:pt x="2916935" y="0"/>
                  </a:lnTo>
                  <a:close/>
                </a:path>
              </a:pathLst>
            </a:custGeom>
            <a:solidFill>
              <a:srgbClr val="E4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9854870" y="7058202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1346"/>
                  </a:moveTo>
                  <a:lnTo>
                    <a:pt x="2916936" y="342"/>
                  </a:lnTo>
                  <a:lnTo>
                    <a:pt x="2916936" y="0"/>
                  </a:lnTo>
                  <a:lnTo>
                    <a:pt x="0" y="0"/>
                  </a:lnTo>
                  <a:lnTo>
                    <a:pt x="0" y="342"/>
                  </a:lnTo>
                  <a:lnTo>
                    <a:pt x="0" y="1358"/>
                  </a:lnTo>
                  <a:lnTo>
                    <a:pt x="12" y="1625"/>
                  </a:lnTo>
                  <a:lnTo>
                    <a:pt x="2916948" y="1625"/>
                  </a:lnTo>
                  <a:lnTo>
                    <a:pt x="2916948" y="1346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854882" y="7060560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0" y="878"/>
                  </a:moveTo>
                  <a:lnTo>
                    <a:pt x="0" y="0"/>
                  </a:lnTo>
                  <a:lnTo>
                    <a:pt x="2916935" y="0"/>
                  </a:lnTo>
                  <a:lnTo>
                    <a:pt x="2916935" y="878"/>
                  </a:lnTo>
                  <a:lnTo>
                    <a:pt x="0" y="878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9854881" y="7059820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2916935" y="0"/>
                  </a:moveTo>
                  <a:lnTo>
                    <a:pt x="2916935" y="742"/>
                  </a:lnTo>
                  <a:lnTo>
                    <a:pt x="0" y="742"/>
                  </a:lnTo>
                  <a:lnTo>
                    <a:pt x="0" y="0"/>
                  </a:lnTo>
                  <a:lnTo>
                    <a:pt x="2916935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854882" y="7062588"/>
              <a:ext cx="2917190" cy="635"/>
            </a:xfrm>
            <a:custGeom>
              <a:avLst/>
              <a:gdLst/>
              <a:ahLst/>
              <a:cxnLst/>
              <a:rect l="l" t="t" r="r" b="b"/>
              <a:pathLst>
                <a:path w="2917190" h="634">
                  <a:moveTo>
                    <a:pt x="0" y="470"/>
                  </a:moveTo>
                  <a:lnTo>
                    <a:pt x="0" y="0"/>
                  </a:lnTo>
                  <a:lnTo>
                    <a:pt x="2916935" y="0"/>
                  </a:lnTo>
                  <a:lnTo>
                    <a:pt x="2916935" y="470"/>
                  </a:lnTo>
                  <a:lnTo>
                    <a:pt x="0" y="47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854870" y="7061453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2916936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0" y="1143"/>
                  </a:lnTo>
                  <a:lnTo>
                    <a:pt x="2916936" y="1143"/>
                  </a:lnTo>
                  <a:lnTo>
                    <a:pt x="2916936" y="139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E6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9854870" y="7063066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1562"/>
                  </a:moveTo>
                  <a:lnTo>
                    <a:pt x="2916936" y="558"/>
                  </a:lnTo>
                  <a:lnTo>
                    <a:pt x="2916936" y="0"/>
                  </a:lnTo>
                  <a:lnTo>
                    <a:pt x="0" y="0"/>
                  </a:lnTo>
                  <a:lnTo>
                    <a:pt x="0" y="558"/>
                  </a:lnTo>
                  <a:lnTo>
                    <a:pt x="0" y="1562"/>
                  </a:lnTo>
                  <a:lnTo>
                    <a:pt x="2916948" y="1625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9854882" y="7065639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0" y="669"/>
                  </a:moveTo>
                  <a:lnTo>
                    <a:pt x="0" y="0"/>
                  </a:lnTo>
                  <a:lnTo>
                    <a:pt x="2916935" y="0"/>
                  </a:lnTo>
                  <a:lnTo>
                    <a:pt x="2916935" y="669"/>
                  </a:lnTo>
                  <a:lnTo>
                    <a:pt x="0" y="669"/>
                  </a:lnTo>
                  <a:close/>
                </a:path>
              </a:pathLst>
            </a:custGeom>
            <a:solidFill>
              <a:srgbClr val="E7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9854881" y="7064691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2916935" y="0"/>
                  </a:moveTo>
                  <a:lnTo>
                    <a:pt x="2916935" y="950"/>
                  </a:lnTo>
                  <a:lnTo>
                    <a:pt x="0" y="950"/>
                  </a:lnTo>
                  <a:lnTo>
                    <a:pt x="0" y="0"/>
                  </a:lnTo>
                  <a:lnTo>
                    <a:pt x="2916935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9854870" y="7066317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1358"/>
                  </a:moveTo>
                  <a:lnTo>
                    <a:pt x="2916936" y="342"/>
                  </a:lnTo>
                  <a:lnTo>
                    <a:pt x="2916936" y="0"/>
                  </a:lnTo>
                  <a:lnTo>
                    <a:pt x="0" y="0"/>
                  </a:lnTo>
                  <a:lnTo>
                    <a:pt x="0" y="342"/>
                  </a:lnTo>
                  <a:lnTo>
                    <a:pt x="0" y="1358"/>
                  </a:lnTo>
                  <a:lnTo>
                    <a:pt x="12" y="1625"/>
                  </a:lnTo>
                  <a:lnTo>
                    <a:pt x="2916948" y="1625"/>
                  </a:lnTo>
                  <a:lnTo>
                    <a:pt x="2916948" y="1358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9854882" y="7068681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0" y="878"/>
                  </a:moveTo>
                  <a:lnTo>
                    <a:pt x="0" y="0"/>
                  </a:lnTo>
                  <a:lnTo>
                    <a:pt x="2916935" y="0"/>
                  </a:lnTo>
                  <a:lnTo>
                    <a:pt x="2916935" y="878"/>
                  </a:lnTo>
                  <a:lnTo>
                    <a:pt x="0" y="878"/>
                  </a:lnTo>
                  <a:close/>
                </a:path>
              </a:pathLst>
            </a:custGeom>
            <a:solidFill>
              <a:srgbClr val="E8E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9854881" y="7067941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2916935" y="0"/>
                  </a:moveTo>
                  <a:lnTo>
                    <a:pt x="2916935" y="742"/>
                  </a:lnTo>
                  <a:lnTo>
                    <a:pt x="0" y="742"/>
                  </a:lnTo>
                  <a:lnTo>
                    <a:pt x="0" y="0"/>
                  </a:lnTo>
                  <a:lnTo>
                    <a:pt x="291693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9854882" y="7070709"/>
              <a:ext cx="2917190" cy="635"/>
            </a:xfrm>
            <a:custGeom>
              <a:avLst/>
              <a:gdLst/>
              <a:ahLst/>
              <a:cxnLst/>
              <a:rect l="l" t="t" r="r" b="b"/>
              <a:pathLst>
                <a:path w="2917190" h="634">
                  <a:moveTo>
                    <a:pt x="0" y="470"/>
                  </a:moveTo>
                  <a:lnTo>
                    <a:pt x="0" y="0"/>
                  </a:lnTo>
                  <a:lnTo>
                    <a:pt x="2916935" y="0"/>
                  </a:lnTo>
                  <a:lnTo>
                    <a:pt x="2916935" y="470"/>
                  </a:lnTo>
                  <a:lnTo>
                    <a:pt x="0" y="47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9854870" y="7069569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2916936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0" y="1155"/>
                  </a:lnTo>
                  <a:lnTo>
                    <a:pt x="2916936" y="1155"/>
                  </a:lnTo>
                  <a:lnTo>
                    <a:pt x="2916936" y="139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E8E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9854870" y="7071194"/>
              <a:ext cx="2917190" cy="5080"/>
            </a:xfrm>
            <a:custGeom>
              <a:avLst/>
              <a:gdLst/>
              <a:ahLst/>
              <a:cxnLst/>
              <a:rect l="l" t="t" r="r" b="b"/>
              <a:pathLst>
                <a:path w="2917190" h="5079">
                  <a:moveTo>
                    <a:pt x="2916948" y="1549"/>
                  </a:moveTo>
                  <a:lnTo>
                    <a:pt x="2916936" y="533"/>
                  </a:lnTo>
                  <a:lnTo>
                    <a:pt x="2916936" y="0"/>
                  </a:lnTo>
                  <a:lnTo>
                    <a:pt x="0" y="0"/>
                  </a:lnTo>
                  <a:lnTo>
                    <a:pt x="0" y="533"/>
                  </a:lnTo>
                  <a:lnTo>
                    <a:pt x="0" y="1549"/>
                  </a:lnTo>
                  <a:lnTo>
                    <a:pt x="0" y="2565"/>
                  </a:lnTo>
                  <a:lnTo>
                    <a:pt x="12" y="3238"/>
                  </a:lnTo>
                  <a:lnTo>
                    <a:pt x="0" y="3594"/>
                  </a:lnTo>
                  <a:lnTo>
                    <a:pt x="0" y="4597"/>
                  </a:lnTo>
                  <a:lnTo>
                    <a:pt x="12" y="4876"/>
                  </a:lnTo>
                  <a:lnTo>
                    <a:pt x="2916948" y="4876"/>
                  </a:lnTo>
                  <a:lnTo>
                    <a:pt x="2916948" y="4597"/>
                  </a:lnTo>
                  <a:lnTo>
                    <a:pt x="2916936" y="3594"/>
                  </a:lnTo>
                  <a:lnTo>
                    <a:pt x="2916936" y="3238"/>
                  </a:lnTo>
                  <a:lnTo>
                    <a:pt x="2916948" y="2565"/>
                  </a:lnTo>
                  <a:lnTo>
                    <a:pt x="2916936" y="1625"/>
                  </a:lnTo>
                  <a:close/>
                </a:path>
              </a:pathLst>
            </a:custGeom>
            <a:solidFill>
              <a:srgbClr val="E9E9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9854882" y="7076802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0" y="878"/>
                  </a:moveTo>
                  <a:lnTo>
                    <a:pt x="0" y="0"/>
                  </a:lnTo>
                  <a:lnTo>
                    <a:pt x="2916935" y="0"/>
                  </a:lnTo>
                  <a:lnTo>
                    <a:pt x="2916935" y="878"/>
                  </a:lnTo>
                  <a:lnTo>
                    <a:pt x="0" y="878"/>
                  </a:lnTo>
                  <a:close/>
                </a:path>
              </a:pathLst>
            </a:custGeom>
            <a:solidFill>
              <a:srgbClr val="EA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9854881" y="7076062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2916935" y="0"/>
                  </a:moveTo>
                  <a:lnTo>
                    <a:pt x="2916935" y="742"/>
                  </a:lnTo>
                  <a:lnTo>
                    <a:pt x="0" y="742"/>
                  </a:lnTo>
                  <a:lnTo>
                    <a:pt x="0" y="0"/>
                  </a:lnTo>
                  <a:lnTo>
                    <a:pt x="2916935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9854870" y="7077684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1155"/>
                  </a:moveTo>
                  <a:lnTo>
                    <a:pt x="2916936" y="139"/>
                  </a:lnTo>
                  <a:lnTo>
                    <a:pt x="2916936" y="0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0" y="1155"/>
                  </a:lnTo>
                  <a:lnTo>
                    <a:pt x="12" y="1625"/>
                  </a:lnTo>
                  <a:lnTo>
                    <a:pt x="2916948" y="1625"/>
                  </a:lnTo>
                  <a:lnTo>
                    <a:pt x="2916948" y="1155"/>
                  </a:lnTo>
                  <a:close/>
                </a:path>
              </a:pathLst>
            </a:custGeom>
            <a:solidFill>
              <a:srgbClr val="EA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9854870" y="7079856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2916948" y="1003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2916948" y="1079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9854881" y="7079303"/>
              <a:ext cx="2917190" cy="635"/>
            </a:xfrm>
            <a:custGeom>
              <a:avLst/>
              <a:gdLst/>
              <a:ahLst/>
              <a:cxnLst/>
              <a:rect l="l" t="t" r="r" b="b"/>
              <a:pathLst>
                <a:path w="2917190" h="634">
                  <a:moveTo>
                    <a:pt x="2916935" y="0"/>
                  </a:moveTo>
                  <a:lnTo>
                    <a:pt x="2916935" y="543"/>
                  </a:lnTo>
                  <a:lnTo>
                    <a:pt x="0" y="543"/>
                  </a:lnTo>
                  <a:lnTo>
                    <a:pt x="0" y="0"/>
                  </a:lnTo>
                  <a:lnTo>
                    <a:pt x="2916935" y="0"/>
                  </a:lnTo>
                  <a:close/>
                </a:path>
              </a:pathLst>
            </a:custGeom>
            <a:solidFill>
              <a:srgbClr val="EA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9854870" y="7080935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939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939"/>
                  </a:lnTo>
                  <a:lnTo>
                    <a:pt x="12" y="1625"/>
                  </a:lnTo>
                  <a:lnTo>
                    <a:pt x="2916948" y="1625"/>
                  </a:lnTo>
                  <a:lnTo>
                    <a:pt x="2916948" y="939"/>
                  </a:lnTo>
                  <a:close/>
                </a:path>
              </a:pathLst>
            </a:custGeom>
            <a:solidFill>
              <a:srgbClr val="EBEB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9854870" y="7082891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1016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12" y="1295"/>
                  </a:lnTo>
                  <a:lnTo>
                    <a:pt x="2916948" y="1295"/>
                  </a:lnTo>
                  <a:lnTo>
                    <a:pt x="2916948" y="1016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9854881" y="7082554"/>
              <a:ext cx="2917190" cy="635"/>
            </a:xfrm>
            <a:custGeom>
              <a:avLst/>
              <a:gdLst/>
              <a:ahLst/>
              <a:cxnLst/>
              <a:rect l="l" t="t" r="r" b="b"/>
              <a:pathLst>
                <a:path w="2917190" h="634">
                  <a:moveTo>
                    <a:pt x="2916935" y="0"/>
                  </a:moveTo>
                  <a:lnTo>
                    <a:pt x="2916935" y="334"/>
                  </a:lnTo>
                  <a:lnTo>
                    <a:pt x="0" y="334"/>
                  </a:lnTo>
                  <a:lnTo>
                    <a:pt x="0" y="0"/>
                  </a:lnTo>
                  <a:lnTo>
                    <a:pt x="2916935" y="0"/>
                  </a:lnTo>
                  <a:close/>
                </a:path>
              </a:pathLst>
            </a:custGeom>
            <a:solidFill>
              <a:srgbClr val="EBEB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9854882" y="7084914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0" y="887"/>
                  </a:moveTo>
                  <a:lnTo>
                    <a:pt x="0" y="0"/>
                  </a:lnTo>
                  <a:lnTo>
                    <a:pt x="2916935" y="0"/>
                  </a:lnTo>
                  <a:lnTo>
                    <a:pt x="2916935" y="887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9854881" y="7084183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2916935" y="0"/>
                  </a:moveTo>
                  <a:lnTo>
                    <a:pt x="2916935" y="733"/>
                  </a:lnTo>
                  <a:lnTo>
                    <a:pt x="0" y="733"/>
                  </a:lnTo>
                  <a:lnTo>
                    <a:pt x="0" y="0"/>
                  </a:lnTo>
                  <a:lnTo>
                    <a:pt x="2916935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854870" y="7085812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1130"/>
                  </a:moveTo>
                  <a:lnTo>
                    <a:pt x="2916936" y="127"/>
                  </a:lnTo>
                  <a:lnTo>
                    <a:pt x="2916936" y="0"/>
                  </a:lnTo>
                  <a:lnTo>
                    <a:pt x="0" y="0"/>
                  </a:lnTo>
                  <a:lnTo>
                    <a:pt x="0" y="127"/>
                  </a:lnTo>
                  <a:lnTo>
                    <a:pt x="0" y="1143"/>
                  </a:lnTo>
                  <a:lnTo>
                    <a:pt x="12" y="1612"/>
                  </a:lnTo>
                  <a:lnTo>
                    <a:pt x="2916948" y="1612"/>
                  </a:lnTo>
                  <a:lnTo>
                    <a:pt x="2916948" y="113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9854870" y="7087971"/>
              <a:ext cx="2917190" cy="1270"/>
            </a:xfrm>
            <a:custGeom>
              <a:avLst/>
              <a:gdLst/>
              <a:ahLst/>
              <a:cxnLst/>
              <a:rect l="l" t="t" r="r" b="b"/>
              <a:pathLst>
                <a:path w="2917190" h="1270">
                  <a:moveTo>
                    <a:pt x="2916948" y="1016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2916948" y="1092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9854881" y="7087424"/>
              <a:ext cx="2917190" cy="635"/>
            </a:xfrm>
            <a:custGeom>
              <a:avLst/>
              <a:gdLst/>
              <a:ahLst/>
              <a:cxnLst/>
              <a:rect l="l" t="t" r="r" b="b"/>
              <a:pathLst>
                <a:path w="2917190" h="634">
                  <a:moveTo>
                    <a:pt x="2916935" y="0"/>
                  </a:moveTo>
                  <a:lnTo>
                    <a:pt x="2916935" y="543"/>
                  </a:lnTo>
                  <a:lnTo>
                    <a:pt x="0" y="543"/>
                  </a:lnTo>
                  <a:lnTo>
                    <a:pt x="0" y="0"/>
                  </a:lnTo>
                  <a:lnTo>
                    <a:pt x="2916935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9854870" y="7089063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939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939"/>
                  </a:lnTo>
                  <a:lnTo>
                    <a:pt x="12" y="1612"/>
                  </a:lnTo>
                  <a:lnTo>
                    <a:pt x="2916948" y="1612"/>
                  </a:lnTo>
                  <a:lnTo>
                    <a:pt x="2916948" y="93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9854870" y="7091019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1003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12" y="1282"/>
                  </a:lnTo>
                  <a:lnTo>
                    <a:pt x="2916948" y="1282"/>
                  </a:lnTo>
                  <a:lnTo>
                    <a:pt x="2916948" y="1003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9854881" y="7090674"/>
              <a:ext cx="2917190" cy="635"/>
            </a:xfrm>
            <a:custGeom>
              <a:avLst/>
              <a:gdLst/>
              <a:ahLst/>
              <a:cxnLst/>
              <a:rect l="l" t="t" r="r" b="b"/>
              <a:pathLst>
                <a:path w="2917190" h="634">
                  <a:moveTo>
                    <a:pt x="2916935" y="0"/>
                  </a:moveTo>
                  <a:lnTo>
                    <a:pt x="2916935" y="334"/>
                  </a:lnTo>
                  <a:lnTo>
                    <a:pt x="0" y="334"/>
                  </a:lnTo>
                  <a:lnTo>
                    <a:pt x="0" y="0"/>
                  </a:lnTo>
                  <a:lnTo>
                    <a:pt x="2916935" y="0"/>
                  </a:lnTo>
                  <a:close/>
                </a:path>
              </a:pathLst>
            </a:custGeom>
            <a:solidFill>
              <a:srgbClr val="EEE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9854870" y="7092314"/>
              <a:ext cx="2917190" cy="3810"/>
            </a:xfrm>
            <a:custGeom>
              <a:avLst/>
              <a:gdLst/>
              <a:ahLst/>
              <a:cxnLst/>
              <a:rect l="l" t="t" r="r" b="b"/>
              <a:pathLst>
                <a:path w="2917190" h="3809">
                  <a:moveTo>
                    <a:pt x="2916948" y="723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723"/>
                  </a:lnTo>
                  <a:lnTo>
                    <a:pt x="12" y="1612"/>
                  </a:lnTo>
                  <a:lnTo>
                    <a:pt x="0" y="1739"/>
                  </a:lnTo>
                  <a:lnTo>
                    <a:pt x="0" y="2755"/>
                  </a:lnTo>
                  <a:lnTo>
                    <a:pt x="12" y="3238"/>
                  </a:lnTo>
                  <a:lnTo>
                    <a:pt x="2916948" y="3238"/>
                  </a:lnTo>
                  <a:lnTo>
                    <a:pt x="2916948" y="2755"/>
                  </a:lnTo>
                  <a:lnTo>
                    <a:pt x="2916936" y="1739"/>
                  </a:lnTo>
                  <a:lnTo>
                    <a:pt x="2916936" y="1612"/>
                  </a:lnTo>
                  <a:lnTo>
                    <a:pt x="2916948" y="723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9854882" y="7097091"/>
              <a:ext cx="2917190" cy="635"/>
            </a:xfrm>
            <a:custGeom>
              <a:avLst/>
              <a:gdLst/>
              <a:ahLst/>
              <a:cxnLst/>
              <a:rect l="l" t="t" r="r" b="b"/>
              <a:pathLst>
                <a:path w="2917190" h="634">
                  <a:moveTo>
                    <a:pt x="0" y="81"/>
                  </a:moveTo>
                  <a:lnTo>
                    <a:pt x="2916935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1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9854870" y="7095553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36" y="0"/>
                  </a:moveTo>
                  <a:lnTo>
                    <a:pt x="0" y="0"/>
                  </a:lnTo>
                  <a:lnTo>
                    <a:pt x="0" y="533"/>
                  </a:lnTo>
                  <a:lnTo>
                    <a:pt x="0" y="1549"/>
                  </a:lnTo>
                  <a:lnTo>
                    <a:pt x="2916936" y="1549"/>
                  </a:lnTo>
                  <a:lnTo>
                    <a:pt x="2916936" y="533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9854870" y="7097178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927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939"/>
                  </a:lnTo>
                  <a:lnTo>
                    <a:pt x="12" y="1625"/>
                  </a:lnTo>
                  <a:lnTo>
                    <a:pt x="2916948" y="1625"/>
                  </a:lnTo>
                  <a:lnTo>
                    <a:pt x="2916948" y="927"/>
                  </a:lnTo>
                  <a:close/>
                </a:path>
              </a:pathLst>
            </a:custGeom>
            <a:solidFill>
              <a:srgbClr val="F1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9854882" y="7100133"/>
              <a:ext cx="2917190" cy="635"/>
            </a:xfrm>
            <a:custGeom>
              <a:avLst/>
              <a:gdLst/>
              <a:ahLst/>
              <a:cxnLst/>
              <a:rect l="l" t="t" r="r" b="b"/>
              <a:pathLst>
                <a:path w="2917190" h="634">
                  <a:moveTo>
                    <a:pt x="0" y="289"/>
                  </a:moveTo>
                  <a:lnTo>
                    <a:pt x="0" y="0"/>
                  </a:lnTo>
                  <a:lnTo>
                    <a:pt x="2916935" y="0"/>
                  </a:lnTo>
                  <a:lnTo>
                    <a:pt x="2916935" y="289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9854870" y="7098804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36" y="0"/>
                  </a:moveTo>
                  <a:lnTo>
                    <a:pt x="0" y="0"/>
                  </a:lnTo>
                  <a:lnTo>
                    <a:pt x="0" y="317"/>
                  </a:lnTo>
                  <a:lnTo>
                    <a:pt x="0" y="1333"/>
                  </a:lnTo>
                  <a:lnTo>
                    <a:pt x="2916936" y="1333"/>
                  </a:lnTo>
                  <a:lnTo>
                    <a:pt x="2916936" y="317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1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9854870" y="7100430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736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736"/>
                  </a:lnTo>
                  <a:lnTo>
                    <a:pt x="12" y="1625"/>
                  </a:lnTo>
                  <a:lnTo>
                    <a:pt x="2916948" y="1625"/>
                  </a:lnTo>
                  <a:lnTo>
                    <a:pt x="2916948" y="736"/>
                  </a:lnTo>
                  <a:close/>
                </a:path>
              </a:pathLst>
            </a:custGeom>
            <a:solidFill>
              <a:srgbClr val="F1F1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9854870" y="7102182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48" y="1003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12" y="1485"/>
                  </a:lnTo>
                  <a:lnTo>
                    <a:pt x="2916948" y="1485"/>
                  </a:lnTo>
                  <a:lnTo>
                    <a:pt x="2916948" y="1003"/>
                  </a:lnTo>
                  <a:close/>
                </a:path>
              </a:pathLst>
            </a:custGeom>
            <a:solidFill>
              <a:srgbClr val="F2F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9854881" y="7102046"/>
              <a:ext cx="2917190" cy="635"/>
            </a:xfrm>
            <a:custGeom>
              <a:avLst/>
              <a:gdLst/>
              <a:ahLst/>
              <a:cxnLst/>
              <a:rect l="l" t="t" r="r" b="b"/>
              <a:pathLst>
                <a:path w="2917190" h="634">
                  <a:moveTo>
                    <a:pt x="2916935" y="0"/>
                  </a:moveTo>
                  <a:lnTo>
                    <a:pt x="0" y="126"/>
                  </a:lnTo>
                  <a:lnTo>
                    <a:pt x="2916935" y="0"/>
                  </a:lnTo>
                  <a:close/>
                </a:path>
              </a:pathLst>
            </a:custGeom>
            <a:solidFill>
              <a:srgbClr val="F1F1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9854882" y="7105212"/>
              <a:ext cx="2917190" cy="635"/>
            </a:xfrm>
            <a:custGeom>
              <a:avLst/>
              <a:gdLst/>
              <a:ahLst/>
              <a:cxnLst/>
              <a:rect l="l" t="t" r="r" b="b"/>
              <a:pathLst>
                <a:path w="2917190" h="634">
                  <a:moveTo>
                    <a:pt x="0" y="81"/>
                  </a:moveTo>
                  <a:lnTo>
                    <a:pt x="2916935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2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9854870" y="7103668"/>
              <a:ext cx="2917190" cy="1905"/>
            </a:xfrm>
            <a:custGeom>
              <a:avLst/>
              <a:gdLst/>
              <a:ahLst/>
              <a:cxnLst/>
              <a:rect l="l" t="t" r="r" b="b"/>
              <a:pathLst>
                <a:path w="2917190" h="1904">
                  <a:moveTo>
                    <a:pt x="2916936" y="0"/>
                  </a:moveTo>
                  <a:lnTo>
                    <a:pt x="0" y="0"/>
                  </a:lnTo>
                  <a:lnTo>
                    <a:pt x="0" y="533"/>
                  </a:lnTo>
                  <a:lnTo>
                    <a:pt x="0" y="1549"/>
                  </a:lnTo>
                  <a:lnTo>
                    <a:pt x="2916936" y="1549"/>
                  </a:lnTo>
                  <a:lnTo>
                    <a:pt x="2916936" y="533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2F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9854870" y="7105306"/>
              <a:ext cx="2917190" cy="5080"/>
            </a:xfrm>
            <a:custGeom>
              <a:avLst/>
              <a:gdLst/>
              <a:ahLst/>
              <a:cxnLst/>
              <a:rect l="l" t="t" r="r" b="b"/>
              <a:pathLst>
                <a:path w="2917190" h="5079">
                  <a:moveTo>
                    <a:pt x="2916948" y="927"/>
                  </a:moveTo>
                  <a:lnTo>
                    <a:pt x="2916936" y="0"/>
                  </a:lnTo>
                  <a:lnTo>
                    <a:pt x="0" y="0"/>
                  </a:lnTo>
                  <a:lnTo>
                    <a:pt x="0" y="927"/>
                  </a:lnTo>
                  <a:lnTo>
                    <a:pt x="12" y="1612"/>
                  </a:lnTo>
                  <a:lnTo>
                    <a:pt x="0" y="1943"/>
                  </a:lnTo>
                  <a:lnTo>
                    <a:pt x="12" y="3238"/>
                  </a:lnTo>
                  <a:lnTo>
                    <a:pt x="12" y="4864"/>
                  </a:lnTo>
                  <a:lnTo>
                    <a:pt x="2916948" y="4864"/>
                  </a:lnTo>
                  <a:lnTo>
                    <a:pt x="2916948" y="3238"/>
                  </a:lnTo>
                  <a:lnTo>
                    <a:pt x="2916948" y="1943"/>
                  </a:lnTo>
                  <a:lnTo>
                    <a:pt x="2916936" y="1612"/>
                  </a:lnTo>
                  <a:lnTo>
                    <a:pt x="2916948" y="927"/>
                  </a:lnTo>
                  <a:close/>
                </a:path>
              </a:pathLst>
            </a:custGeom>
            <a:solidFill>
              <a:srgbClr val="F3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9854882" y="7110171"/>
              <a:ext cx="2917190" cy="5080"/>
            </a:xfrm>
            <a:custGeom>
              <a:avLst/>
              <a:gdLst/>
              <a:ahLst/>
              <a:cxnLst/>
              <a:rect l="l" t="t" r="r" b="b"/>
              <a:pathLst>
                <a:path w="2917190" h="5079">
                  <a:moveTo>
                    <a:pt x="2916936" y="0"/>
                  </a:moveTo>
                  <a:lnTo>
                    <a:pt x="0" y="0"/>
                  </a:lnTo>
                  <a:lnTo>
                    <a:pt x="0" y="1625"/>
                  </a:lnTo>
                  <a:lnTo>
                    <a:pt x="0" y="3251"/>
                  </a:lnTo>
                  <a:lnTo>
                    <a:pt x="0" y="4864"/>
                  </a:lnTo>
                  <a:lnTo>
                    <a:pt x="2916936" y="4864"/>
                  </a:lnTo>
                  <a:lnTo>
                    <a:pt x="2916936" y="3251"/>
                  </a:lnTo>
                  <a:lnTo>
                    <a:pt x="2916936" y="1625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3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9854882" y="7115035"/>
              <a:ext cx="2917190" cy="5080"/>
            </a:xfrm>
            <a:custGeom>
              <a:avLst/>
              <a:gdLst/>
              <a:ahLst/>
              <a:cxnLst/>
              <a:rect l="l" t="t" r="r" b="b"/>
              <a:pathLst>
                <a:path w="2917190" h="5079">
                  <a:moveTo>
                    <a:pt x="2916936" y="0"/>
                  </a:moveTo>
                  <a:lnTo>
                    <a:pt x="0" y="0"/>
                  </a:lnTo>
                  <a:lnTo>
                    <a:pt x="0" y="1638"/>
                  </a:lnTo>
                  <a:lnTo>
                    <a:pt x="0" y="3251"/>
                  </a:lnTo>
                  <a:lnTo>
                    <a:pt x="0" y="4876"/>
                  </a:lnTo>
                  <a:lnTo>
                    <a:pt x="2916936" y="4876"/>
                  </a:lnTo>
                  <a:lnTo>
                    <a:pt x="2916936" y="3251"/>
                  </a:lnTo>
                  <a:lnTo>
                    <a:pt x="2916936" y="1638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3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9854882" y="7119911"/>
              <a:ext cx="2917190" cy="5080"/>
            </a:xfrm>
            <a:custGeom>
              <a:avLst/>
              <a:gdLst/>
              <a:ahLst/>
              <a:cxnLst/>
              <a:rect l="l" t="t" r="r" b="b"/>
              <a:pathLst>
                <a:path w="2917190" h="5079">
                  <a:moveTo>
                    <a:pt x="2916936" y="0"/>
                  </a:moveTo>
                  <a:lnTo>
                    <a:pt x="0" y="0"/>
                  </a:lnTo>
                  <a:lnTo>
                    <a:pt x="0" y="1625"/>
                  </a:lnTo>
                  <a:lnTo>
                    <a:pt x="0" y="3251"/>
                  </a:lnTo>
                  <a:lnTo>
                    <a:pt x="0" y="4876"/>
                  </a:lnTo>
                  <a:lnTo>
                    <a:pt x="2916936" y="4876"/>
                  </a:lnTo>
                  <a:lnTo>
                    <a:pt x="2916936" y="3251"/>
                  </a:lnTo>
                  <a:lnTo>
                    <a:pt x="2916936" y="1625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4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9854882" y="7124788"/>
              <a:ext cx="2917190" cy="5080"/>
            </a:xfrm>
            <a:custGeom>
              <a:avLst/>
              <a:gdLst/>
              <a:ahLst/>
              <a:cxnLst/>
              <a:rect l="l" t="t" r="r" b="b"/>
              <a:pathLst>
                <a:path w="2917190" h="5079">
                  <a:moveTo>
                    <a:pt x="2916936" y="0"/>
                  </a:moveTo>
                  <a:lnTo>
                    <a:pt x="0" y="0"/>
                  </a:lnTo>
                  <a:lnTo>
                    <a:pt x="0" y="1625"/>
                  </a:lnTo>
                  <a:lnTo>
                    <a:pt x="0" y="3238"/>
                  </a:lnTo>
                  <a:lnTo>
                    <a:pt x="0" y="4876"/>
                  </a:lnTo>
                  <a:lnTo>
                    <a:pt x="2916936" y="4876"/>
                  </a:lnTo>
                  <a:lnTo>
                    <a:pt x="2916936" y="3238"/>
                  </a:lnTo>
                  <a:lnTo>
                    <a:pt x="2916936" y="1625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4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9854882" y="7129665"/>
              <a:ext cx="2917190" cy="5080"/>
            </a:xfrm>
            <a:custGeom>
              <a:avLst/>
              <a:gdLst/>
              <a:ahLst/>
              <a:cxnLst/>
              <a:rect l="l" t="t" r="r" b="b"/>
              <a:pathLst>
                <a:path w="2917190" h="5079">
                  <a:moveTo>
                    <a:pt x="2916936" y="0"/>
                  </a:moveTo>
                  <a:lnTo>
                    <a:pt x="0" y="0"/>
                  </a:lnTo>
                  <a:lnTo>
                    <a:pt x="0" y="1612"/>
                  </a:lnTo>
                  <a:lnTo>
                    <a:pt x="0" y="3251"/>
                  </a:lnTo>
                  <a:lnTo>
                    <a:pt x="0" y="4864"/>
                  </a:lnTo>
                  <a:lnTo>
                    <a:pt x="2916936" y="4864"/>
                  </a:lnTo>
                  <a:lnTo>
                    <a:pt x="2916936" y="3251"/>
                  </a:lnTo>
                  <a:lnTo>
                    <a:pt x="2916936" y="1612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5F5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9854882" y="7134529"/>
              <a:ext cx="2917190" cy="5080"/>
            </a:xfrm>
            <a:custGeom>
              <a:avLst/>
              <a:gdLst/>
              <a:ahLst/>
              <a:cxnLst/>
              <a:rect l="l" t="t" r="r" b="b"/>
              <a:pathLst>
                <a:path w="2917190" h="5079">
                  <a:moveTo>
                    <a:pt x="2916936" y="0"/>
                  </a:moveTo>
                  <a:lnTo>
                    <a:pt x="0" y="0"/>
                  </a:lnTo>
                  <a:lnTo>
                    <a:pt x="0" y="1625"/>
                  </a:lnTo>
                  <a:lnTo>
                    <a:pt x="0" y="3251"/>
                  </a:lnTo>
                  <a:lnTo>
                    <a:pt x="0" y="4876"/>
                  </a:lnTo>
                  <a:lnTo>
                    <a:pt x="2916936" y="4876"/>
                  </a:lnTo>
                  <a:lnTo>
                    <a:pt x="2916936" y="3251"/>
                  </a:lnTo>
                  <a:lnTo>
                    <a:pt x="2916936" y="1625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9854882" y="7139406"/>
              <a:ext cx="2917190" cy="5080"/>
            </a:xfrm>
            <a:custGeom>
              <a:avLst/>
              <a:gdLst/>
              <a:ahLst/>
              <a:cxnLst/>
              <a:rect l="l" t="t" r="r" b="b"/>
              <a:pathLst>
                <a:path w="2917190" h="5079">
                  <a:moveTo>
                    <a:pt x="2916936" y="0"/>
                  </a:moveTo>
                  <a:lnTo>
                    <a:pt x="0" y="0"/>
                  </a:lnTo>
                  <a:lnTo>
                    <a:pt x="0" y="1612"/>
                  </a:lnTo>
                  <a:lnTo>
                    <a:pt x="0" y="3251"/>
                  </a:lnTo>
                  <a:lnTo>
                    <a:pt x="0" y="4864"/>
                  </a:lnTo>
                  <a:lnTo>
                    <a:pt x="2916936" y="4864"/>
                  </a:lnTo>
                  <a:lnTo>
                    <a:pt x="2916936" y="3251"/>
                  </a:lnTo>
                  <a:lnTo>
                    <a:pt x="2916936" y="1612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6F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9854882" y="7144270"/>
              <a:ext cx="2917190" cy="10160"/>
            </a:xfrm>
            <a:custGeom>
              <a:avLst/>
              <a:gdLst/>
              <a:ahLst/>
              <a:cxnLst/>
              <a:rect l="l" t="t" r="r" b="b"/>
              <a:pathLst>
                <a:path w="2917190" h="10159">
                  <a:moveTo>
                    <a:pt x="2916936" y="0"/>
                  </a:moveTo>
                  <a:lnTo>
                    <a:pt x="0" y="0"/>
                  </a:lnTo>
                  <a:lnTo>
                    <a:pt x="0" y="1638"/>
                  </a:lnTo>
                  <a:lnTo>
                    <a:pt x="0" y="3251"/>
                  </a:lnTo>
                  <a:lnTo>
                    <a:pt x="0" y="4889"/>
                  </a:lnTo>
                  <a:lnTo>
                    <a:pt x="0" y="6502"/>
                  </a:lnTo>
                  <a:lnTo>
                    <a:pt x="0" y="8128"/>
                  </a:lnTo>
                  <a:lnTo>
                    <a:pt x="0" y="9753"/>
                  </a:lnTo>
                  <a:lnTo>
                    <a:pt x="2916936" y="9753"/>
                  </a:lnTo>
                  <a:lnTo>
                    <a:pt x="2916936" y="1638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9854882" y="7154023"/>
              <a:ext cx="2917190" cy="5080"/>
            </a:xfrm>
            <a:custGeom>
              <a:avLst/>
              <a:gdLst/>
              <a:ahLst/>
              <a:cxnLst/>
              <a:rect l="l" t="t" r="r" b="b"/>
              <a:pathLst>
                <a:path w="2917190" h="5079">
                  <a:moveTo>
                    <a:pt x="2916936" y="0"/>
                  </a:moveTo>
                  <a:lnTo>
                    <a:pt x="0" y="0"/>
                  </a:lnTo>
                  <a:lnTo>
                    <a:pt x="0" y="1625"/>
                  </a:lnTo>
                  <a:lnTo>
                    <a:pt x="0" y="3251"/>
                  </a:lnTo>
                  <a:lnTo>
                    <a:pt x="0" y="4876"/>
                  </a:lnTo>
                  <a:lnTo>
                    <a:pt x="2916936" y="4876"/>
                  </a:lnTo>
                  <a:lnTo>
                    <a:pt x="2916936" y="3251"/>
                  </a:lnTo>
                  <a:lnTo>
                    <a:pt x="2916936" y="1625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7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9854882" y="7158900"/>
              <a:ext cx="2917190" cy="5080"/>
            </a:xfrm>
            <a:custGeom>
              <a:avLst/>
              <a:gdLst/>
              <a:ahLst/>
              <a:cxnLst/>
              <a:rect l="l" t="t" r="r" b="b"/>
              <a:pathLst>
                <a:path w="2917190" h="5079">
                  <a:moveTo>
                    <a:pt x="2916936" y="0"/>
                  </a:moveTo>
                  <a:lnTo>
                    <a:pt x="0" y="0"/>
                  </a:lnTo>
                  <a:lnTo>
                    <a:pt x="0" y="1612"/>
                  </a:lnTo>
                  <a:lnTo>
                    <a:pt x="0" y="3251"/>
                  </a:lnTo>
                  <a:lnTo>
                    <a:pt x="0" y="4864"/>
                  </a:lnTo>
                  <a:lnTo>
                    <a:pt x="2916936" y="4864"/>
                  </a:lnTo>
                  <a:lnTo>
                    <a:pt x="2916936" y="3251"/>
                  </a:lnTo>
                  <a:lnTo>
                    <a:pt x="2916936" y="1612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8F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9854882" y="7163765"/>
              <a:ext cx="2917190" cy="3810"/>
            </a:xfrm>
            <a:custGeom>
              <a:avLst/>
              <a:gdLst/>
              <a:ahLst/>
              <a:cxnLst/>
              <a:rect l="l" t="t" r="r" b="b"/>
              <a:pathLst>
                <a:path w="2917190" h="3809">
                  <a:moveTo>
                    <a:pt x="2916936" y="0"/>
                  </a:moveTo>
                  <a:lnTo>
                    <a:pt x="0" y="0"/>
                  </a:lnTo>
                  <a:lnTo>
                    <a:pt x="0" y="1625"/>
                  </a:lnTo>
                  <a:lnTo>
                    <a:pt x="0" y="3251"/>
                  </a:lnTo>
                  <a:lnTo>
                    <a:pt x="2916936" y="3251"/>
                  </a:lnTo>
                  <a:lnTo>
                    <a:pt x="2916936" y="1625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8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9854882" y="7167016"/>
              <a:ext cx="2917190" cy="5080"/>
            </a:xfrm>
            <a:custGeom>
              <a:avLst/>
              <a:gdLst/>
              <a:ahLst/>
              <a:cxnLst/>
              <a:rect l="l" t="t" r="r" b="b"/>
              <a:pathLst>
                <a:path w="2917190" h="5079">
                  <a:moveTo>
                    <a:pt x="2916936" y="0"/>
                  </a:moveTo>
                  <a:lnTo>
                    <a:pt x="0" y="0"/>
                  </a:lnTo>
                  <a:lnTo>
                    <a:pt x="0" y="1625"/>
                  </a:lnTo>
                  <a:lnTo>
                    <a:pt x="0" y="3251"/>
                  </a:lnTo>
                  <a:lnTo>
                    <a:pt x="0" y="4876"/>
                  </a:lnTo>
                  <a:lnTo>
                    <a:pt x="2916936" y="4876"/>
                  </a:lnTo>
                  <a:lnTo>
                    <a:pt x="2916936" y="3251"/>
                  </a:lnTo>
                  <a:lnTo>
                    <a:pt x="2916936" y="1625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9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9854882" y="7171893"/>
              <a:ext cx="2917190" cy="5080"/>
            </a:xfrm>
            <a:custGeom>
              <a:avLst/>
              <a:gdLst/>
              <a:ahLst/>
              <a:cxnLst/>
              <a:rect l="l" t="t" r="r" b="b"/>
              <a:pathLst>
                <a:path w="2917190" h="5079">
                  <a:moveTo>
                    <a:pt x="2916936" y="0"/>
                  </a:moveTo>
                  <a:lnTo>
                    <a:pt x="0" y="0"/>
                  </a:lnTo>
                  <a:lnTo>
                    <a:pt x="0" y="1625"/>
                  </a:lnTo>
                  <a:lnTo>
                    <a:pt x="0" y="3251"/>
                  </a:lnTo>
                  <a:lnTo>
                    <a:pt x="0" y="4864"/>
                  </a:lnTo>
                  <a:lnTo>
                    <a:pt x="2916936" y="4864"/>
                  </a:lnTo>
                  <a:lnTo>
                    <a:pt x="2916936" y="3251"/>
                  </a:lnTo>
                  <a:lnTo>
                    <a:pt x="2916936" y="1625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9FA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9854882" y="7176757"/>
              <a:ext cx="2917190" cy="5080"/>
            </a:xfrm>
            <a:custGeom>
              <a:avLst/>
              <a:gdLst/>
              <a:ahLst/>
              <a:cxnLst/>
              <a:rect l="l" t="t" r="r" b="b"/>
              <a:pathLst>
                <a:path w="2917190" h="5079">
                  <a:moveTo>
                    <a:pt x="2916936" y="0"/>
                  </a:moveTo>
                  <a:lnTo>
                    <a:pt x="0" y="0"/>
                  </a:lnTo>
                  <a:lnTo>
                    <a:pt x="0" y="1625"/>
                  </a:lnTo>
                  <a:lnTo>
                    <a:pt x="0" y="3251"/>
                  </a:lnTo>
                  <a:lnTo>
                    <a:pt x="0" y="4876"/>
                  </a:lnTo>
                  <a:lnTo>
                    <a:pt x="2916936" y="4876"/>
                  </a:lnTo>
                  <a:lnTo>
                    <a:pt x="2916936" y="3251"/>
                  </a:lnTo>
                  <a:lnTo>
                    <a:pt x="2916936" y="1625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A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9854882" y="7181633"/>
              <a:ext cx="2917190" cy="5080"/>
            </a:xfrm>
            <a:custGeom>
              <a:avLst/>
              <a:gdLst/>
              <a:ahLst/>
              <a:cxnLst/>
              <a:rect l="l" t="t" r="r" b="b"/>
              <a:pathLst>
                <a:path w="2917190" h="5079">
                  <a:moveTo>
                    <a:pt x="2916936" y="0"/>
                  </a:moveTo>
                  <a:lnTo>
                    <a:pt x="0" y="0"/>
                  </a:lnTo>
                  <a:lnTo>
                    <a:pt x="0" y="1625"/>
                  </a:lnTo>
                  <a:lnTo>
                    <a:pt x="0" y="3251"/>
                  </a:lnTo>
                  <a:lnTo>
                    <a:pt x="0" y="4876"/>
                  </a:lnTo>
                  <a:lnTo>
                    <a:pt x="2916936" y="4876"/>
                  </a:lnTo>
                  <a:lnTo>
                    <a:pt x="2916936" y="3251"/>
                  </a:lnTo>
                  <a:lnTo>
                    <a:pt x="2916936" y="1625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A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9854882" y="7186510"/>
              <a:ext cx="2917190" cy="5080"/>
            </a:xfrm>
            <a:custGeom>
              <a:avLst/>
              <a:gdLst/>
              <a:ahLst/>
              <a:cxnLst/>
              <a:rect l="l" t="t" r="r" b="b"/>
              <a:pathLst>
                <a:path w="2917190" h="5079">
                  <a:moveTo>
                    <a:pt x="2916936" y="0"/>
                  </a:moveTo>
                  <a:lnTo>
                    <a:pt x="0" y="0"/>
                  </a:lnTo>
                  <a:lnTo>
                    <a:pt x="0" y="1612"/>
                  </a:lnTo>
                  <a:lnTo>
                    <a:pt x="0" y="3251"/>
                  </a:lnTo>
                  <a:lnTo>
                    <a:pt x="0" y="4864"/>
                  </a:lnTo>
                  <a:lnTo>
                    <a:pt x="2916936" y="4864"/>
                  </a:lnTo>
                  <a:lnTo>
                    <a:pt x="2916936" y="3251"/>
                  </a:lnTo>
                  <a:lnTo>
                    <a:pt x="2916936" y="1612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9854882" y="7191374"/>
              <a:ext cx="2917190" cy="5080"/>
            </a:xfrm>
            <a:custGeom>
              <a:avLst/>
              <a:gdLst/>
              <a:ahLst/>
              <a:cxnLst/>
              <a:rect l="l" t="t" r="r" b="b"/>
              <a:pathLst>
                <a:path w="2917190" h="5079">
                  <a:moveTo>
                    <a:pt x="2916936" y="0"/>
                  </a:moveTo>
                  <a:lnTo>
                    <a:pt x="0" y="0"/>
                  </a:lnTo>
                  <a:lnTo>
                    <a:pt x="0" y="1625"/>
                  </a:lnTo>
                  <a:lnTo>
                    <a:pt x="0" y="3251"/>
                  </a:lnTo>
                  <a:lnTo>
                    <a:pt x="0" y="4876"/>
                  </a:lnTo>
                  <a:lnTo>
                    <a:pt x="2916936" y="4876"/>
                  </a:lnTo>
                  <a:lnTo>
                    <a:pt x="2916936" y="3251"/>
                  </a:lnTo>
                  <a:lnTo>
                    <a:pt x="2916936" y="1625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C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9854882" y="7196251"/>
              <a:ext cx="2917190" cy="5080"/>
            </a:xfrm>
            <a:custGeom>
              <a:avLst/>
              <a:gdLst/>
              <a:ahLst/>
              <a:cxnLst/>
              <a:rect l="l" t="t" r="r" b="b"/>
              <a:pathLst>
                <a:path w="2917190" h="5079">
                  <a:moveTo>
                    <a:pt x="2916936" y="0"/>
                  </a:moveTo>
                  <a:lnTo>
                    <a:pt x="0" y="0"/>
                  </a:lnTo>
                  <a:lnTo>
                    <a:pt x="0" y="1625"/>
                  </a:lnTo>
                  <a:lnTo>
                    <a:pt x="0" y="3251"/>
                  </a:lnTo>
                  <a:lnTo>
                    <a:pt x="0" y="4864"/>
                  </a:lnTo>
                  <a:lnTo>
                    <a:pt x="2916936" y="4864"/>
                  </a:lnTo>
                  <a:lnTo>
                    <a:pt x="2916936" y="3251"/>
                  </a:lnTo>
                  <a:lnTo>
                    <a:pt x="2916936" y="1625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9854882" y="7201115"/>
              <a:ext cx="2917190" cy="5080"/>
            </a:xfrm>
            <a:custGeom>
              <a:avLst/>
              <a:gdLst/>
              <a:ahLst/>
              <a:cxnLst/>
              <a:rect l="l" t="t" r="r" b="b"/>
              <a:pathLst>
                <a:path w="2917190" h="5079">
                  <a:moveTo>
                    <a:pt x="2916936" y="0"/>
                  </a:moveTo>
                  <a:lnTo>
                    <a:pt x="0" y="0"/>
                  </a:lnTo>
                  <a:lnTo>
                    <a:pt x="0" y="1638"/>
                  </a:lnTo>
                  <a:lnTo>
                    <a:pt x="0" y="3251"/>
                  </a:lnTo>
                  <a:lnTo>
                    <a:pt x="0" y="4889"/>
                  </a:lnTo>
                  <a:lnTo>
                    <a:pt x="2916936" y="4889"/>
                  </a:lnTo>
                  <a:lnTo>
                    <a:pt x="2916936" y="3251"/>
                  </a:lnTo>
                  <a:lnTo>
                    <a:pt x="2916936" y="1638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9854882" y="7206005"/>
              <a:ext cx="2917190" cy="5080"/>
            </a:xfrm>
            <a:custGeom>
              <a:avLst/>
              <a:gdLst/>
              <a:ahLst/>
              <a:cxnLst/>
              <a:rect l="l" t="t" r="r" b="b"/>
              <a:pathLst>
                <a:path w="2917190" h="5079">
                  <a:moveTo>
                    <a:pt x="2916936" y="0"/>
                  </a:moveTo>
                  <a:lnTo>
                    <a:pt x="0" y="0"/>
                  </a:lnTo>
                  <a:lnTo>
                    <a:pt x="0" y="1612"/>
                  </a:lnTo>
                  <a:lnTo>
                    <a:pt x="0" y="3238"/>
                  </a:lnTo>
                  <a:lnTo>
                    <a:pt x="0" y="4864"/>
                  </a:lnTo>
                  <a:lnTo>
                    <a:pt x="2916936" y="4864"/>
                  </a:lnTo>
                  <a:lnTo>
                    <a:pt x="2916936" y="3238"/>
                  </a:lnTo>
                  <a:lnTo>
                    <a:pt x="2916936" y="1612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9854882" y="6194526"/>
              <a:ext cx="2917190" cy="1132840"/>
            </a:xfrm>
            <a:custGeom>
              <a:avLst/>
              <a:gdLst/>
              <a:ahLst/>
              <a:cxnLst/>
              <a:rect l="l" t="t" r="r" b="b"/>
              <a:pathLst>
                <a:path w="2917190" h="1132840">
                  <a:moveTo>
                    <a:pt x="2720238" y="0"/>
                  </a:moveTo>
                  <a:lnTo>
                    <a:pt x="201383" y="0"/>
                  </a:lnTo>
                  <a:lnTo>
                    <a:pt x="201383" y="21780"/>
                  </a:lnTo>
                  <a:lnTo>
                    <a:pt x="2720238" y="21780"/>
                  </a:lnTo>
                  <a:lnTo>
                    <a:pt x="2720238" y="0"/>
                  </a:lnTo>
                  <a:close/>
                </a:path>
                <a:path w="2917190" h="1132840">
                  <a:moveTo>
                    <a:pt x="2916936" y="1016342"/>
                  </a:moveTo>
                  <a:lnTo>
                    <a:pt x="0" y="1016342"/>
                  </a:lnTo>
                  <a:lnTo>
                    <a:pt x="0" y="1017968"/>
                  </a:lnTo>
                  <a:lnTo>
                    <a:pt x="0" y="1019594"/>
                  </a:lnTo>
                  <a:lnTo>
                    <a:pt x="0" y="1132801"/>
                  </a:lnTo>
                  <a:lnTo>
                    <a:pt x="2916936" y="1132801"/>
                  </a:lnTo>
                  <a:lnTo>
                    <a:pt x="2916936" y="1017968"/>
                  </a:lnTo>
                  <a:lnTo>
                    <a:pt x="2916936" y="1016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0056273" y="6218137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BAB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0056266" y="6218491"/>
              <a:ext cx="2519045" cy="1905"/>
            </a:xfrm>
            <a:custGeom>
              <a:avLst/>
              <a:gdLst/>
              <a:ahLst/>
              <a:cxnLst/>
              <a:rect l="l" t="t" r="r" b="b"/>
              <a:pathLst>
                <a:path w="2519045" h="1904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1066"/>
                  </a:lnTo>
                  <a:lnTo>
                    <a:pt x="0" y="1422"/>
                  </a:lnTo>
                  <a:lnTo>
                    <a:pt x="0" y="1765"/>
                  </a:lnTo>
                  <a:lnTo>
                    <a:pt x="2518854" y="1765"/>
                  </a:lnTo>
                  <a:lnTo>
                    <a:pt x="2518854" y="1422"/>
                  </a:lnTo>
                  <a:lnTo>
                    <a:pt x="2518854" y="1066"/>
                  </a:lnTo>
                  <a:lnTo>
                    <a:pt x="2518854" y="711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BAB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0056266" y="6220256"/>
              <a:ext cx="2519045" cy="1270"/>
            </a:xfrm>
            <a:custGeom>
              <a:avLst/>
              <a:gdLst/>
              <a:ahLst/>
              <a:cxnLst/>
              <a:rect l="l" t="t" r="r" b="b"/>
              <a:pathLst>
                <a:path w="2519045" h="1270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1066"/>
                  </a:lnTo>
                  <a:lnTo>
                    <a:pt x="2518854" y="1066"/>
                  </a:lnTo>
                  <a:lnTo>
                    <a:pt x="2518854" y="711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0056266" y="6221323"/>
              <a:ext cx="2519045" cy="1270"/>
            </a:xfrm>
            <a:custGeom>
              <a:avLst/>
              <a:gdLst/>
              <a:ahLst/>
              <a:cxnLst/>
              <a:rect l="l" t="t" r="r" b="b"/>
              <a:pathLst>
                <a:path w="2519045" h="1270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698"/>
                  </a:lnTo>
                  <a:lnTo>
                    <a:pt x="2518854" y="698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BBB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0056266" y="6222021"/>
              <a:ext cx="2519045" cy="1270"/>
            </a:xfrm>
            <a:custGeom>
              <a:avLst/>
              <a:gdLst/>
              <a:ahLst/>
              <a:cxnLst/>
              <a:rect l="l" t="t" r="r" b="b"/>
              <a:pathLst>
                <a:path w="2519045" h="1270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1066"/>
                  </a:lnTo>
                  <a:lnTo>
                    <a:pt x="2518854" y="1066"/>
                  </a:lnTo>
                  <a:lnTo>
                    <a:pt x="2518854" y="711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BB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0056266" y="6223088"/>
              <a:ext cx="2519045" cy="1270"/>
            </a:xfrm>
            <a:custGeom>
              <a:avLst/>
              <a:gdLst/>
              <a:ahLst/>
              <a:cxnLst/>
              <a:rect l="l" t="t" r="r" b="b"/>
              <a:pathLst>
                <a:path w="2519045" h="1270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698"/>
                  </a:lnTo>
                  <a:lnTo>
                    <a:pt x="0" y="1054"/>
                  </a:lnTo>
                  <a:lnTo>
                    <a:pt x="2518854" y="1054"/>
                  </a:lnTo>
                  <a:lnTo>
                    <a:pt x="2518854" y="698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BCBE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0056266" y="6224142"/>
              <a:ext cx="2519045" cy="1270"/>
            </a:xfrm>
            <a:custGeom>
              <a:avLst/>
              <a:gdLst/>
              <a:ahLst/>
              <a:cxnLst/>
              <a:rect l="l" t="t" r="r" b="b"/>
              <a:pathLst>
                <a:path w="2519045" h="1270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1066"/>
                  </a:lnTo>
                  <a:lnTo>
                    <a:pt x="2518854" y="1066"/>
                  </a:lnTo>
                  <a:lnTo>
                    <a:pt x="2518854" y="711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0056273" y="6225199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BDB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0056273" y="6225552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0056266" y="6225908"/>
              <a:ext cx="2519045" cy="1270"/>
            </a:xfrm>
            <a:custGeom>
              <a:avLst/>
              <a:gdLst/>
              <a:ahLst/>
              <a:cxnLst/>
              <a:rect l="l" t="t" r="r" b="b"/>
              <a:pathLst>
                <a:path w="2519045" h="1270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2518854" y="711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BDB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0056266" y="6226619"/>
              <a:ext cx="2519045" cy="1270"/>
            </a:xfrm>
            <a:custGeom>
              <a:avLst/>
              <a:gdLst/>
              <a:ahLst/>
              <a:cxnLst/>
              <a:rect l="l" t="t" r="r" b="b"/>
              <a:pathLst>
                <a:path w="2519045" h="1270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698"/>
                  </a:lnTo>
                  <a:lnTo>
                    <a:pt x="2518854" y="698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BDB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0056266" y="6227317"/>
              <a:ext cx="2519045" cy="1905"/>
            </a:xfrm>
            <a:custGeom>
              <a:avLst/>
              <a:gdLst/>
              <a:ahLst/>
              <a:cxnLst/>
              <a:rect l="l" t="t" r="r" b="b"/>
              <a:pathLst>
                <a:path w="2519045" h="1904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1066"/>
                  </a:lnTo>
                  <a:lnTo>
                    <a:pt x="0" y="1422"/>
                  </a:lnTo>
                  <a:lnTo>
                    <a:pt x="2518854" y="1422"/>
                  </a:lnTo>
                  <a:lnTo>
                    <a:pt x="2518854" y="1066"/>
                  </a:lnTo>
                  <a:lnTo>
                    <a:pt x="2518854" y="711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BEC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0056273" y="6228730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BEC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0056273" y="6229083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BEC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0056273" y="6229436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BEC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0056266" y="6229794"/>
              <a:ext cx="2519045" cy="1270"/>
            </a:xfrm>
            <a:custGeom>
              <a:avLst/>
              <a:gdLst/>
              <a:ahLst/>
              <a:cxnLst/>
              <a:rect l="l" t="t" r="r" b="b"/>
              <a:pathLst>
                <a:path w="2519045" h="1270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1066"/>
                  </a:lnTo>
                  <a:lnTo>
                    <a:pt x="2518854" y="1066"/>
                  </a:lnTo>
                  <a:lnTo>
                    <a:pt x="2518854" y="711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BFC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0056273" y="6230848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BFC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0056273" y="6231201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BFC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0056273" y="6231554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BFC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0056266" y="6231915"/>
              <a:ext cx="2519045" cy="1270"/>
            </a:xfrm>
            <a:custGeom>
              <a:avLst/>
              <a:gdLst/>
              <a:ahLst/>
              <a:cxnLst/>
              <a:rect l="l" t="t" r="r" b="b"/>
              <a:pathLst>
                <a:path w="2519045" h="1270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1054"/>
                  </a:lnTo>
                  <a:lnTo>
                    <a:pt x="2518854" y="1054"/>
                  </a:lnTo>
                  <a:lnTo>
                    <a:pt x="2518854" y="711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C0C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0056266" y="6232969"/>
              <a:ext cx="2519045" cy="1905"/>
            </a:xfrm>
            <a:custGeom>
              <a:avLst/>
              <a:gdLst/>
              <a:ahLst/>
              <a:cxnLst/>
              <a:rect l="l" t="t" r="r" b="b"/>
              <a:pathLst>
                <a:path w="2519045" h="1904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1066"/>
                  </a:lnTo>
                  <a:lnTo>
                    <a:pt x="0" y="1422"/>
                  </a:lnTo>
                  <a:lnTo>
                    <a:pt x="2518854" y="1422"/>
                  </a:lnTo>
                  <a:lnTo>
                    <a:pt x="2518854" y="1066"/>
                  </a:lnTo>
                  <a:lnTo>
                    <a:pt x="2518854" y="711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C1C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0056266" y="6234391"/>
              <a:ext cx="2519045" cy="2540"/>
            </a:xfrm>
            <a:custGeom>
              <a:avLst/>
              <a:gdLst/>
              <a:ahLst/>
              <a:cxnLst/>
              <a:rect l="l" t="t" r="r" b="b"/>
              <a:pathLst>
                <a:path w="2519045" h="2539">
                  <a:moveTo>
                    <a:pt x="2518854" y="0"/>
                  </a:moveTo>
                  <a:lnTo>
                    <a:pt x="0" y="0"/>
                  </a:lnTo>
                  <a:lnTo>
                    <a:pt x="0" y="342"/>
                  </a:lnTo>
                  <a:lnTo>
                    <a:pt x="0" y="698"/>
                  </a:lnTo>
                  <a:lnTo>
                    <a:pt x="0" y="1054"/>
                  </a:lnTo>
                  <a:lnTo>
                    <a:pt x="0" y="1409"/>
                  </a:lnTo>
                  <a:lnTo>
                    <a:pt x="0" y="1765"/>
                  </a:lnTo>
                  <a:lnTo>
                    <a:pt x="0" y="2108"/>
                  </a:lnTo>
                  <a:lnTo>
                    <a:pt x="2518854" y="2108"/>
                  </a:lnTo>
                  <a:lnTo>
                    <a:pt x="2518854" y="342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C2C3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0056266" y="6236499"/>
              <a:ext cx="2519045" cy="1905"/>
            </a:xfrm>
            <a:custGeom>
              <a:avLst/>
              <a:gdLst/>
              <a:ahLst/>
              <a:cxnLst/>
              <a:rect l="l" t="t" r="r" b="b"/>
              <a:pathLst>
                <a:path w="2519045" h="1904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1066"/>
                  </a:lnTo>
                  <a:lnTo>
                    <a:pt x="0" y="1422"/>
                  </a:lnTo>
                  <a:lnTo>
                    <a:pt x="2518854" y="1422"/>
                  </a:lnTo>
                  <a:lnTo>
                    <a:pt x="2518854" y="1066"/>
                  </a:lnTo>
                  <a:lnTo>
                    <a:pt x="2518854" y="711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C2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0056266" y="6237922"/>
              <a:ext cx="2519045" cy="1270"/>
            </a:xfrm>
            <a:custGeom>
              <a:avLst/>
              <a:gdLst/>
              <a:ahLst/>
              <a:cxnLst/>
              <a:rect l="l" t="t" r="r" b="b"/>
              <a:pathLst>
                <a:path w="2519045" h="1270">
                  <a:moveTo>
                    <a:pt x="2518854" y="0"/>
                  </a:moveTo>
                  <a:lnTo>
                    <a:pt x="0" y="0"/>
                  </a:lnTo>
                  <a:lnTo>
                    <a:pt x="0" y="342"/>
                  </a:lnTo>
                  <a:lnTo>
                    <a:pt x="0" y="698"/>
                  </a:lnTo>
                  <a:lnTo>
                    <a:pt x="0" y="1054"/>
                  </a:lnTo>
                  <a:lnTo>
                    <a:pt x="2518854" y="1054"/>
                  </a:lnTo>
                  <a:lnTo>
                    <a:pt x="2518854" y="698"/>
                  </a:lnTo>
                  <a:lnTo>
                    <a:pt x="2518854" y="342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C2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0056266" y="6238976"/>
              <a:ext cx="2519045" cy="1905"/>
            </a:xfrm>
            <a:custGeom>
              <a:avLst/>
              <a:gdLst/>
              <a:ahLst/>
              <a:cxnLst/>
              <a:rect l="l" t="t" r="r" b="b"/>
              <a:pathLst>
                <a:path w="2519045" h="1904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1054"/>
                  </a:lnTo>
                  <a:lnTo>
                    <a:pt x="0" y="1409"/>
                  </a:lnTo>
                  <a:lnTo>
                    <a:pt x="2518854" y="1409"/>
                  </a:lnTo>
                  <a:lnTo>
                    <a:pt x="2518854" y="1054"/>
                  </a:lnTo>
                  <a:lnTo>
                    <a:pt x="2518854" y="711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C3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0056266" y="6240386"/>
              <a:ext cx="2519045" cy="1270"/>
            </a:xfrm>
            <a:custGeom>
              <a:avLst/>
              <a:gdLst/>
              <a:ahLst/>
              <a:cxnLst/>
              <a:rect l="l" t="t" r="r" b="b"/>
              <a:pathLst>
                <a:path w="2519045" h="1270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2518854" y="711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C3C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0056273" y="6241088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C4C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0056273" y="6241441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44"/>
                  </a:moveTo>
                  <a:lnTo>
                    <a:pt x="0" y="344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44"/>
                  </a:lnTo>
                  <a:close/>
                </a:path>
              </a:pathLst>
            </a:custGeom>
            <a:solidFill>
              <a:srgbClr val="C3C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10056266" y="6241795"/>
              <a:ext cx="2519045" cy="1270"/>
            </a:xfrm>
            <a:custGeom>
              <a:avLst/>
              <a:gdLst/>
              <a:ahLst/>
              <a:cxnLst/>
              <a:rect l="l" t="t" r="r" b="b"/>
              <a:pathLst>
                <a:path w="2519045" h="1270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698"/>
                  </a:lnTo>
                  <a:lnTo>
                    <a:pt x="0" y="1054"/>
                  </a:lnTo>
                  <a:lnTo>
                    <a:pt x="2518854" y="1054"/>
                  </a:lnTo>
                  <a:lnTo>
                    <a:pt x="2518854" y="698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C4C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0056266" y="6242849"/>
              <a:ext cx="2519045" cy="1270"/>
            </a:xfrm>
            <a:custGeom>
              <a:avLst/>
              <a:gdLst/>
              <a:ahLst/>
              <a:cxnLst/>
              <a:rect l="l" t="t" r="r" b="b"/>
              <a:pathLst>
                <a:path w="2519045" h="1270">
                  <a:moveTo>
                    <a:pt x="2518854" y="0"/>
                  </a:moveTo>
                  <a:lnTo>
                    <a:pt x="0" y="0"/>
                  </a:lnTo>
                  <a:lnTo>
                    <a:pt x="0" y="368"/>
                  </a:lnTo>
                  <a:lnTo>
                    <a:pt x="0" y="711"/>
                  </a:lnTo>
                  <a:lnTo>
                    <a:pt x="2518854" y="711"/>
                  </a:lnTo>
                  <a:lnTo>
                    <a:pt x="2518854" y="368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C4C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0056266" y="6243561"/>
              <a:ext cx="2519045" cy="2540"/>
            </a:xfrm>
            <a:custGeom>
              <a:avLst/>
              <a:gdLst/>
              <a:ahLst/>
              <a:cxnLst/>
              <a:rect l="l" t="t" r="r" b="b"/>
              <a:pathLst>
                <a:path w="2519045" h="2539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698"/>
                  </a:lnTo>
                  <a:lnTo>
                    <a:pt x="0" y="1054"/>
                  </a:lnTo>
                  <a:lnTo>
                    <a:pt x="0" y="1422"/>
                  </a:lnTo>
                  <a:lnTo>
                    <a:pt x="0" y="1765"/>
                  </a:lnTo>
                  <a:lnTo>
                    <a:pt x="0" y="2120"/>
                  </a:lnTo>
                  <a:lnTo>
                    <a:pt x="2518854" y="2120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C5C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0056266" y="6245681"/>
              <a:ext cx="2519045" cy="2540"/>
            </a:xfrm>
            <a:custGeom>
              <a:avLst/>
              <a:gdLst/>
              <a:ahLst/>
              <a:cxnLst/>
              <a:rect l="l" t="t" r="r" b="b"/>
              <a:pathLst>
                <a:path w="2519045" h="2539">
                  <a:moveTo>
                    <a:pt x="2518854" y="0"/>
                  </a:moveTo>
                  <a:lnTo>
                    <a:pt x="0" y="0"/>
                  </a:lnTo>
                  <a:lnTo>
                    <a:pt x="0" y="342"/>
                  </a:lnTo>
                  <a:lnTo>
                    <a:pt x="0" y="698"/>
                  </a:lnTo>
                  <a:lnTo>
                    <a:pt x="0" y="2463"/>
                  </a:lnTo>
                  <a:lnTo>
                    <a:pt x="2518854" y="2463"/>
                  </a:lnTo>
                  <a:lnTo>
                    <a:pt x="2518854" y="342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C6C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0056266" y="6248145"/>
              <a:ext cx="2519045" cy="1270"/>
            </a:xfrm>
            <a:custGeom>
              <a:avLst/>
              <a:gdLst/>
              <a:ahLst/>
              <a:cxnLst/>
              <a:rect l="l" t="t" r="r" b="b"/>
              <a:pathLst>
                <a:path w="2519045" h="1270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2518854" y="711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C7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0056273" y="6248846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62"/>
                  </a:moveTo>
                  <a:lnTo>
                    <a:pt x="0" y="362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62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0056266" y="6249212"/>
              <a:ext cx="2519045" cy="1270"/>
            </a:xfrm>
            <a:custGeom>
              <a:avLst/>
              <a:gdLst/>
              <a:ahLst/>
              <a:cxnLst/>
              <a:rect l="l" t="t" r="r" b="b"/>
              <a:pathLst>
                <a:path w="2519045" h="1270">
                  <a:moveTo>
                    <a:pt x="2518854" y="0"/>
                  </a:moveTo>
                  <a:lnTo>
                    <a:pt x="0" y="0"/>
                  </a:lnTo>
                  <a:lnTo>
                    <a:pt x="0" y="342"/>
                  </a:lnTo>
                  <a:lnTo>
                    <a:pt x="0" y="698"/>
                  </a:lnTo>
                  <a:lnTo>
                    <a:pt x="2518854" y="698"/>
                  </a:lnTo>
                  <a:lnTo>
                    <a:pt x="2518854" y="342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C7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0056273" y="6249906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0056266" y="6250266"/>
              <a:ext cx="2519045" cy="1905"/>
            </a:xfrm>
            <a:custGeom>
              <a:avLst/>
              <a:gdLst/>
              <a:ahLst/>
              <a:cxnLst/>
              <a:rect l="l" t="t" r="r" b="b"/>
              <a:pathLst>
                <a:path w="2519045" h="1904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1054"/>
                  </a:lnTo>
                  <a:lnTo>
                    <a:pt x="0" y="1409"/>
                  </a:lnTo>
                  <a:lnTo>
                    <a:pt x="0" y="1765"/>
                  </a:lnTo>
                  <a:lnTo>
                    <a:pt x="2518854" y="1765"/>
                  </a:lnTo>
                  <a:lnTo>
                    <a:pt x="2518854" y="1409"/>
                  </a:lnTo>
                  <a:lnTo>
                    <a:pt x="2518854" y="1054"/>
                  </a:lnTo>
                  <a:lnTo>
                    <a:pt x="2518854" y="711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C8C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0056273" y="6252024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C8C9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0056266" y="6252387"/>
              <a:ext cx="2519045" cy="1905"/>
            </a:xfrm>
            <a:custGeom>
              <a:avLst/>
              <a:gdLst/>
              <a:ahLst/>
              <a:cxnLst/>
              <a:rect l="l" t="t" r="r" b="b"/>
              <a:pathLst>
                <a:path w="2519045" h="1904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698"/>
                  </a:lnTo>
                  <a:lnTo>
                    <a:pt x="0" y="1054"/>
                  </a:lnTo>
                  <a:lnTo>
                    <a:pt x="0" y="1409"/>
                  </a:lnTo>
                  <a:lnTo>
                    <a:pt x="2518854" y="1409"/>
                  </a:lnTo>
                  <a:lnTo>
                    <a:pt x="2518854" y="1054"/>
                  </a:lnTo>
                  <a:lnTo>
                    <a:pt x="2518854" y="698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C9CB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0056273" y="6253790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C9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0056273" y="6254143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C9CB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0056273" y="6254496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C9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0056266" y="6254851"/>
              <a:ext cx="2519045" cy="2540"/>
            </a:xfrm>
            <a:custGeom>
              <a:avLst/>
              <a:gdLst/>
              <a:ahLst/>
              <a:cxnLst/>
              <a:rect l="l" t="t" r="r" b="b"/>
              <a:pathLst>
                <a:path w="2519045" h="2539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1066"/>
                  </a:lnTo>
                  <a:lnTo>
                    <a:pt x="0" y="1422"/>
                  </a:lnTo>
                  <a:lnTo>
                    <a:pt x="0" y="1765"/>
                  </a:lnTo>
                  <a:lnTo>
                    <a:pt x="0" y="2120"/>
                  </a:lnTo>
                  <a:lnTo>
                    <a:pt x="2518854" y="2120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CAC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0056273" y="6256967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CB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0056273" y="6257320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CACC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0056266" y="6257683"/>
              <a:ext cx="2519045" cy="1905"/>
            </a:xfrm>
            <a:custGeom>
              <a:avLst/>
              <a:gdLst/>
              <a:ahLst/>
              <a:cxnLst/>
              <a:rect l="l" t="t" r="r" b="b"/>
              <a:pathLst>
                <a:path w="2519045" h="1904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698"/>
                  </a:lnTo>
                  <a:lnTo>
                    <a:pt x="0" y="1054"/>
                  </a:lnTo>
                  <a:lnTo>
                    <a:pt x="0" y="1409"/>
                  </a:lnTo>
                  <a:lnTo>
                    <a:pt x="2518854" y="1409"/>
                  </a:lnTo>
                  <a:lnTo>
                    <a:pt x="2518854" y="1054"/>
                  </a:lnTo>
                  <a:lnTo>
                    <a:pt x="2518854" y="698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CB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10056273" y="6259086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CBCD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0056266" y="6259448"/>
              <a:ext cx="2519045" cy="1905"/>
            </a:xfrm>
            <a:custGeom>
              <a:avLst/>
              <a:gdLst/>
              <a:ahLst/>
              <a:cxnLst/>
              <a:rect l="l" t="t" r="r" b="b"/>
              <a:pathLst>
                <a:path w="2519045" h="1904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698"/>
                  </a:lnTo>
                  <a:lnTo>
                    <a:pt x="0" y="1054"/>
                  </a:lnTo>
                  <a:lnTo>
                    <a:pt x="0" y="1409"/>
                  </a:lnTo>
                  <a:lnTo>
                    <a:pt x="0" y="1765"/>
                  </a:lnTo>
                  <a:lnTo>
                    <a:pt x="2518854" y="1765"/>
                  </a:lnTo>
                  <a:lnTo>
                    <a:pt x="2518854" y="1409"/>
                  </a:lnTo>
                  <a:lnTo>
                    <a:pt x="2518854" y="1054"/>
                  </a:lnTo>
                  <a:lnTo>
                    <a:pt x="2518854" y="698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CD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0056273" y="6261204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CDCE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0056273" y="6261557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CD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10056266" y="6261912"/>
              <a:ext cx="2519045" cy="1905"/>
            </a:xfrm>
            <a:custGeom>
              <a:avLst/>
              <a:gdLst/>
              <a:ahLst/>
              <a:cxnLst/>
              <a:rect l="l" t="t" r="r" b="b"/>
              <a:pathLst>
                <a:path w="2519045" h="1904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1066"/>
                  </a:lnTo>
                  <a:lnTo>
                    <a:pt x="0" y="1422"/>
                  </a:lnTo>
                  <a:lnTo>
                    <a:pt x="2518854" y="1422"/>
                  </a:lnTo>
                  <a:lnTo>
                    <a:pt x="2518854" y="1066"/>
                  </a:lnTo>
                  <a:lnTo>
                    <a:pt x="2518854" y="711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CED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10056273" y="6263323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CF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0056273" y="6263676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CED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0056266" y="6264033"/>
              <a:ext cx="2519045" cy="4445"/>
            </a:xfrm>
            <a:custGeom>
              <a:avLst/>
              <a:gdLst/>
              <a:ahLst/>
              <a:cxnLst/>
              <a:rect l="l" t="t" r="r" b="b"/>
              <a:pathLst>
                <a:path w="2519045" h="4445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3886"/>
                  </a:lnTo>
                  <a:lnTo>
                    <a:pt x="2518854" y="3886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CF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10056266" y="6267919"/>
              <a:ext cx="2519045" cy="2540"/>
            </a:xfrm>
            <a:custGeom>
              <a:avLst/>
              <a:gdLst/>
              <a:ahLst/>
              <a:cxnLst/>
              <a:rect l="l" t="t" r="r" b="b"/>
              <a:pathLst>
                <a:path w="2519045" h="2539">
                  <a:moveTo>
                    <a:pt x="2518854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0" y="711"/>
                  </a:lnTo>
                  <a:lnTo>
                    <a:pt x="0" y="2476"/>
                  </a:lnTo>
                  <a:lnTo>
                    <a:pt x="2518854" y="2476"/>
                  </a:lnTo>
                  <a:lnTo>
                    <a:pt x="2518854" y="355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0056266" y="6270396"/>
              <a:ext cx="2519045" cy="1270"/>
            </a:xfrm>
            <a:custGeom>
              <a:avLst/>
              <a:gdLst/>
              <a:ahLst/>
              <a:cxnLst/>
              <a:rect l="l" t="t" r="r" b="b"/>
              <a:pathLst>
                <a:path w="2519045" h="1270">
                  <a:moveTo>
                    <a:pt x="2518854" y="0"/>
                  </a:moveTo>
                  <a:lnTo>
                    <a:pt x="0" y="0"/>
                  </a:lnTo>
                  <a:lnTo>
                    <a:pt x="0" y="342"/>
                  </a:lnTo>
                  <a:lnTo>
                    <a:pt x="0" y="698"/>
                  </a:lnTo>
                  <a:lnTo>
                    <a:pt x="2518854" y="698"/>
                  </a:lnTo>
                  <a:lnTo>
                    <a:pt x="2518854" y="342"/>
                  </a:lnTo>
                  <a:lnTo>
                    <a:pt x="2518854" y="0"/>
                  </a:lnTo>
                  <a:close/>
                </a:path>
              </a:pathLst>
            </a:custGeom>
            <a:solidFill>
              <a:srgbClr val="D2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0056273" y="6271091"/>
              <a:ext cx="2519045" cy="635"/>
            </a:xfrm>
            <a:custGeom>
              <a:avLst/>
              <a:gdLst/>
              <a:ahLst/>
              <a:cxnLst/>
              <a:rect l="l" t="t" r="r" b="b"/>
              <a:pathLst>
                <a:path w="2519045" h="635">
                  <a:moveTo>
                    <a:pt x="2518852" y="353"/>
                  </a:moveTo>
                  <a:lnTo>
                    <a:pt x="0" y="353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353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10056271" y="6271444"/>
              <a:ext cx="2519045" cy="22225"/>
            </a:xfrm>
            <a:custGeom>
              <a:avLst/>
              <a:gdLst/>
              <a:ahLst/>
              <a:cxnLst/>
              <a:rect l="l" t="t" r="r" b="b"/>
              <a:pathLst>
                <a:path w="2519045" h="22225">
                  <a:moveTo>
                    <a:pt x="2518852" y="21791"/>
                  </a:moveTo>
                  <a:lnTo>
                    <a:pt x="0" y="21791"/>
                  </a:lnTo>
                  <a:lnTo>
                    <a:pt x="0" y="0"/>
                  </a:lnTo>
                  <a:lnTo>
                    <a:pt x="2518852" y="0"/>
                  </a:lnTo>
                  <a:lnTo>
                    <a:pt x="2518852" y="21791"/>
                  </a:lnTo>
                  <a:close/>
                </a:path>
              </a:pathLst>
            </a:custGeom>
            <a:solidFill>
              <a:srgbClr val="D2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0229932" y="5747279"/>
              <a:ext cx="2171065" cy="17145"/>
            </a:xfrm>
            <a:custGeom>
              <a:avLst/>
              <a:gdLst/>
              <a:ahLst/>
              <a:cxnLst/>
              <a:rect l="l" t="t" r="r" b="b"/>
              <a:pathLst>
                <a:path w="2171065" h="17145">
                  <a:moveTo>
                    <a:pt x="2170595" y="16848"/>
                  </a:moveTo>
                  <a:lnTo>
                    <a:pt x="0" y="16848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168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0229931" y="5765545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BAB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0229926" y="5765825"/>
              <a:ext cx="2171065" cy="1905"/>
            </a:xfrm>
            <a:custGeom>
              <a:avLst/>
              <a:gdLst/>
              <a:ahLst/>
              <a:cxnLst/>
              <a:rect l="l" t="t" r="r" b="b"/>
              <a:pathLst>
                <a:path w="2171065" h="1904">
                  <a:moveTo>
                    <a:pt x="2170595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46"/>
                  </a:lnTo>
                  <a:lnTo>
                    <a:pt x="0" y="812"/>
                  </a:lnTo>
                  <a:lnTo>
                    <a:pt x="0" y="1092"/>
                  </a:lnTo>
                  <a:lnTo>
                    <a:pt x="0" y="1358"/>
                  </a:lnTo>
                  <a:lnTo>
                    <a:pt x="2170595" y="1358"/>
                  </a:lnTo>
                  <a:lnTo>
                    <a:pt x="2170595" y="1092"/>
                  </a:lnTo>
                  <a:lnTo>
                    <a:pt x="2170595" y="812"/>
                  </a:lnTo>
                  <a:lnTo>
                    <a:pt x="2170595" y="546"/>
                  </a:lnTo>
                  <a:lnTo>
                    <a:pt x="2170595" y="266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BAB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0229926" y="5767184"/>
              <a:ext cx="2171065" cy="1270"/>
            </a:xfrm>
            <a:custGeom>
              <a:avLst/>
              <a:gdLst/>
              <a:ahLst/>
              <a:cxnLst/>
              <a:rect l="l" t="t" r="r" b="b"/>
              <a:pathLst>
                <a:path w="2171065" h="1270">
                  <a:moveTo>
                    <a:pt x="2170595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546"/>
                  </a:lnTo>
                  <a:lnTo>
                    <a:pt x="0" y="825"/>
                  </a:lnTo>
                  <a:lnTo>
                    <a:pt x="2170595" y="825"/>
                  </a:lnTo>
                  <a:lnTo>
                    <a:pt x="2170595" y="546"/>
                  </a:lnTo>
                  <a:lnTo>
                    <a:pt x="2170595" y="279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10229926" y="5768009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46"/>
                  </a:lnTo>
                  <a:lnTo>
                    <a:pt x="2170595" y="546"/>
                  </a:lnTo>
                  <a:lnTo>
                    <a:pt x="2170595" y="266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BBB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10229926" y="5768555"/>
              <a:ext cx="2171065" cy="1270"/>
            </a:xfrm>
            <a:custGeom>
              <a:avLst/>
              <a:gdLst/>
              <a:ahLst/>
              <a:cxnLst/>
              <a:rect l="l" t="t" r="r" b="b"/>
              <a:pathLst>
                <a:path w="2171065" h="1270">
                  <a:moveTo>
                    <a:pt x="2170595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46"/>
                  </a:lnTo>
                  <a:lnTo>
                    <a:pt x="0" y="812"/>
                  </a:lnTo>
                  <a:lnTo>
                    <a:pt x="2170595" y="812"/>
                  </a:lnTo>
                  <a:lnTo>
                    <a:pt x="2170595" y="546"/>
                  </a:lnTo>
                  <a:lnTo>
                    <a:pt x="2170595" y="266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BB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10229926" y="5769368"/>
              <a:ext cx="2171065" cy="1270"/>
            </a:xfrm>
            <a:custGeom>
              <a:avLst/>
              <a:gdLst/>
              <a:ahLst/>
              <a:cxnLst/>
              <a:rect l="l" t="t" r="r" b="b"/>
              <a:pathLst>
                <a:path w="2171065" h="1270">
                  <a:moveTo>
                    <a:pt x="2170595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546"/>
                  </a:lnTo>
                  <a:lnTo>
                    <a:pt x="0" y="825"/>
                  </a:lnTo>
                  <a:lnTo>
                    <a:pt x="2170595" y="825"/>
                  </a:lnTo>
                  <a:lnTo>
                    <a:pt x="2170595" y="546"/>
                  </a:lnTo>
                  <a:lnTo>
                    <a:pt x="2170595" y="279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BCBE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0229926" y="5770193"/>
              <a:ext cx="2171065" cy="1270"/>
            </a:xfrm>
            <a:custGeom>
              <a:avLst/>
              <a:gdLst/>
              <a:ahLst/>
              <a:cxnLst/>
              <a:rect l="l" t="t" r="r" b="b"/>
              <a:pathLst>
                <a:path w="2171065" h="1270">
                  <a:moveTo>
                    <a:pt x="2170595" y="279"/>
                  </a:moveTo>
                  <a:lnTo>
                    <a:pt x="0" y="279"/>
                  </a:lnTo>
                  <a:lnTo>
                    <a:pt x="0" y="546"/>
                  </a:lnTo>
                  <a:lnTo>
                    <a:pt x="0" y="812"/>
                  </a:lnTo>
                  <a:lnTo>
                    <a:pt x="2170595" y="812"/>
                  </a:lnTo>
                  <a:lnTo>
                    <a:pt x="2170595" y="546"/>
                  </a:lnTo>
                  <a:lnTo>
                    <a:pt x="2170595" y="279"/>
                  </a:lnTo>
                  <a:close/>
                </a:path>
                <a:path w="2171065" h="1270">
                  <a:moveTo>
                    <a:pt x="2170595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170595" y="266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0229931" y="5771006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BDB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10229931" y="5771278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0229926" y="5771552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546"/>
                  </a:lnTo>
                  <a:lnTo>
                    <a:pt x="2170595" y="546"/>
                  </a:lnTo>
                  <a:lnTo>
                    <a:pt x="2170595" y="279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BDB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10229926" y="5772098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546"/>
                  </a:lnTo>
                  <a:lnTo>
                    <a:pt x="2170595" y="546"/>
                  </a:lnTo>
                  <a:lnTo>
                    <a:pt x="2170595" y="279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BDB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10229926" y="5772645"/>
              <a:ext cx="2171065" cy="1270"/>
            </a:xfrm>
            <a:custGeom>
              <a:avLst/>
              <a:gdLst/>
              <a:ahLst/>
              <a:cxnLst/>
              <a:rect l="l" t="t" r="r" b="b"/>
              <a:pathLst>
                <a:path w="2171065" h="1270">
                  <a:moveTo>
                    <a:pt x="2170595" y="558"/>
                  </a:moveTo>
                  <a:lnTo>
                    <a:pt x="0" y="558"/>
                  </a:lnTo>
                  <a:lnTo>
                    <a:pt x="0" y="825"/>
                  </a:lnTo>
                  <a:lnTo>
                    <a:pt x="0" y="1092"/>
                  </a:lnTo>
                  <a:lnTo>
                    <a:pt x="2170595" y="1092"/>
                  </a:lnTo>
                  <a:lnTo>
                    <a:pt x="2170595" y="825"/>
                  </a:lnTo>
                  <a:lnTo>
                    <a:pt x="2170595" y="558"/>
                  </a:lnTo>
                  <a:close/>
                </a:path>
                <a:path w="2171065" h="1270">
                  <a:moveTo>
                    <a:pt x="2170595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546"/>
                  </a:lnTo>
                  <a:lnTo>
                    <a:pt x="2170595" y="546"/>
                  </a:lnTo>
                  <a:lnTo>
                    <a:pt x="2170595" y="279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BEC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10229931" y="5773736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BEC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10229931" y="5774010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BEC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10229931" y="5774283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BEC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10229926" y="5774562"/>
              <a:ext cx="2171065" cy="1270"/>
            </a:xfrm>
            <a:custGeom>
              <a:avLst/>
              <a:gdLst/>
              <a:ahLst/>
              <a:cxnLst/>
              <a:rect l="l" t="t" r="r" b="b"/>
              <a:pathLst>
                <a:path w="2171065" h="1270">
                  <a:moveTo>
                    <a:pt x="2170595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46"/>
                  </a:lnTo>
                  <a:lnTo>
                    <a:pt x="0" y="812"/>
                  </a:lnTo>
                  <a:lnTo>
                    <a:pt x="2170595" y="812"/>
                  </a:lnTo>
                  <a:lnTo>
                    <a:pt x="2170595" y="546"/>
                  </a:lnTo>
                  <a:lnTo>
                    <a:pt x="2170595" y="266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BFC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10229931" y="5775375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BFC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0229931" y="5775648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BFC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0229931" y="5775922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BFC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0229926" y="5776201"/>
              <a:ext cx="2171065" cy="1270"/>
            </a:xfrm>
            <a:custGeom>
              <a:avLst/>
              <a:gdLst/>
              <a:ahLst/>
              <a:cxnLst/>
              <a:rect l="l" t="t" r="r" b="b"/>
              <a:pathLst>
                <a:path w="2171065" h="1270">
                  <a:moveTo>
                    <a:pt x="2170595" y="279"/>
                  </a:moveTo>
                  <a:lnTo>
                    <a:pt x="0" y="279"/>
                  </a:lnTo>
                  <a:lnTo>
                    <a:pt x="0" y="546"/>
                  </a:lnTo>
                  <a:lnTo>
                    <a:pt x="0" y="812"/>
                  </a:lnTo>
                  <a:lnTo>
                    <a:pt x="2170595" y="812"/>
                  </a:lnTo>
                  <a:lnTo>
                    <a:pt x="2170595" y="546"/>
                  </a:lnTo>
                  <a:lnTo>
                    <a:pt x="2170595" y="279"/>
                  </a:lnTo>
                  <a:close/>
                </a:path>
                <a:path w="2171065" h="1270">
                  <a:moveTo>
                    <a:pt x="2170595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170595" y="266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C0C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0229926" y="5777026"/>
              <a:ext cx="2171065" cy="1270"/>
            </a:xfrm>
            <a:custGeom>
              <a:avLst/>
              <a:gdLst/>
              <a:ahLst/>
              <a:cxnLst/>
              <a:rect l="l" t="t" r="r" b="b"/>
              <a:pathLst>
                <a:path w="2171065" h="1270">
                  <a:moveTo>
                    <a:pt x="2170595" y="546"/>
                  </a:moveTo>
                  <a:lnTo>
                    <a:pt x="0" y="546"/>
                  </a:lnTo>
                  <a:lnTo>
                    <a:pt x="0" y="812"/>
                  </a:lnTo>
                  <a:lnTo>
                    <a:pt x="0" y="1079"/>
                  </a:lnTo>
                  <a:lnTo>
                    <a:pt x="2170595" y="1079"/>
                  </a:lnTo>
                  <a:lnTo>
                    <a:pt x="2170595" y="812"/>
                  </a:lnTo>
                  <a:lnTo>
                    <a:pt x="2170595" y="546"/>
                  </a:lnTo>
                  <a:close/>
                </a:path>
                <a:path w="2171065" h="1270">
                  <a:moveTo>
                    <a:pt x="2170595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33"/>
                  </a:lnTo>
                  <a:lnTo>
                    <a:pt x="2170595" y="533"/>
                  </a:lnTo>
                  <a:lnTo>
                    <a:pt x="2170595" y="266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C1C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0229926" y="5778118"/>
              <a:ext cx="2171065" cy="1905"/>
            </a:xfrm>
            <a:custGeom>
              <a:avLst/>
              <a:gdLst/>
              <a:ahLst/>
              <a:cxnLst/>
              <a:rect l="l" t="t" r="r" b="b"/>
              <a:pathLst>
                <a:path w="2171065" h="1904">
                  <a:moveTo>
                    <a:pt x="2170595" y="1092"/>
                  </a:moveTo>
                  <a:lnTo>
                    <a:pt x="0" y="1092"/>
                  </a:lnTo>
                  <a:lnTo>
                    <a:pt x="0" y="1358"/>
                  </a:lnTo>
                  <a:lnTo>
                    <a:pt x="0" y="1625"/>
                  </a:lnTo>
                  <a:lnTo>
                    <a:pt x="2170595" y="1625"/>
                  </a:lnTo>
                  <a:lnTo>
                    <a:pt x="2170595" y="1358"/>
                  </a:lnTo>
                  <a:lnTo>
                    <a:pt x="2170595" y="1092"/>
                  </a:lnTo>
                  <a:close/>
                </a:path>
                <a:path w="2171065" h="1904">
                  <a:moveTo>
                    <a:pt x="2170595" y="546"/>
                  </a:moveTo>
                  <a:lnTo>
                    <a:pt x="0" y="546"/>
                  </a:lnTo>
                  <a:lnTo>
                    <a:pt x="0" y="812"/>
                  </a:lnTo>
                  <a:lnTo>
                    <a:pt x="0" y="1079"/>
                  </a:lnTo>
                  <a:lnTo>
                    <a:pt x="2170595" y="1079"/>
                  </a:lnTo>
                  <a:lnTo>
                    <a:pt x="2170595" y="812"/>
                  </a:lnTo>
                  <a:lnTo>
                    <a:pt x="2170595" y="546"/>
                  </a:lnTo>
                  <a:close/>
                </a:path>
                <a:path w="2171065" h="1904">
                  <a:moveTo>
                    <a:pt x="2170595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33"/>
                  </a:lnTo>
                  <a:lnTo>
                    <a:pt x="2170595" y="533"/>
                  </a:lnTo>
                  <a:lnTo>
                    <a:pt x="2170595" y="266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C2C3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0229926" y="5779756"/>
              <a:ext cx="2171065" cy="1270"/>
            </a:xfrm>
            <a:custGeom>
              <a:avLst/>
              <a:gdLst/>
              <a:ahLst/>
              <a:cxnLst/>
              <a:rect l="l" t="t" r="r" b="b"/>
              <a:pathLst>
                <a:path w="2171065" h="1270">
                  <a:moveTo>
                    <a:pt x="2170595" y="546"/>
                  </a:moveTo>
                  <a:lnTo>
                    <a:pt x="0" y="546"/>
                  </a:lnTo>
                  <a:lnTo>
                    <a:pt x="0" y="812"/>
                  </a:lnTo>
                  <a:lnTo>
                    <a:pt x="0" y="1079"/>
                  </a:lnTo>
                  <a:lnTo>
                    <a:pt x="2170595" y="1079"/>
                  </a:lnTo>
                  <a:lnTo>
                    <a:pt x="2170595" y="812"/>
                  </a:lnTo>
                  <a:lnTo>
                    <a:pt x="2170595" y="546"/>
                  </a:lnTo>
                  <a:close/>
                </a:path>
                <a:path w="2171065" h="1270">
                  <a:moveTo>
                    <a:pt x="2170595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33"/>
                  </a:lnTo>
                  <a:lnTo>
                    <a:pt x="2170595" y="533"/>
                  </a:lnTo>
                  <a:lnTo>
                    <a:pt x="2170595" y="266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C2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0229926" y="5780849"/>
              <a:ext cx="2171065" cy="1270"/>
            </a:xfrm>
            <a:custGeom>
              <a:avLst/>
              <a:gdLst/>
              <a:ahLst/>
              <a:cxnLst/>
              <a:rect l="l" t="t" r="r" b="b"/>
              <a:pathLst>
                <a:path w="2171065" h="1270">
                  <a:moveTo>
                    <a:pt x="2170595" y="546"/>
                  </a:moveTo>
                  <a:lnTo>
                    <a:pt x="0" y="546"/>
                  </a:lnTo>
                  <a:lnTo>
                    <a:pt x="0" y="812"/>
                  </a:lnTo>
                  <a:lnTo>
                    <a:pt x="2170595" y="812"/>
                  </a:lnTo>
                  <a:lnTo>
                    <a:pt x="2170595" y="546"/>
                  </a:lnTo>
                  <a:close/>
                </a:path>
                <a:path w="2171065" h="1270">
                  <a:moveTo>
                    <a:pt x="2170595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33"/>
                  </a:lnTo>
                  <a:lnTo>
                    <a:pt x="2170595" y="533"/>
                  </a:lnTo>
                  <a:lnTo>
                    <a:pt x="2170595" y="266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C2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0229926" y="5781662"/>
              <a:ext cx="2171065" cy="1270"/>
            </a:xfrm>
            <a:custGeom>
              <a:avLst/>
              <a:gdLst/>
              <a:ahLst/>
              <a:cxnLst/>
              <a:rect l="l" t="t" r="r" b="b"/>
              <a:pathLst>
                <a:path w="2171065" h="1270">
                  <a:moveTo>
                    <a:pt x="2170595" y="279"/>
                  </a:moveTo>
                  <a:lnTo>
                    <a:pt x="0" y="279"/>
                  </a:lnTo>
                  <a:lnTo>
                    <a:pt x="0" y="546"/>
                  </a:lnTo>
                  <a:lnTo>
                    <a:pt x="0" y="825"/>
                  </a:lnTo>
                  <a:lnTo>
                    <a:pt x="0" y="1092"/>
                  </a:lnTo>
                  <a:lnTo>
                    <a:pt x="2170595" y="1092"/>
                  </a:lnTo>
                  <a:lnTo>
                    <a:pt x="2170595" y="825"/>
                  </a:lnTo>
                  <a:lnTo>
                    <a:pt x="2170595" y="546"/>
                  </a:lnTo>
                  <a:lnTo>
                    <a:pt x="2170595" y="279"/>
                  </a:lnTo>
                  <a:close/>
                </a:path>
                <a:path w="2171065" h="1270">
                  <a:moveTo>
                    <a:pt x="2170595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170595" y="266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C3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0229926" y="5782754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9"/>
                  </a:moveTo>
                  <a:lnTo>
                    <a:pt x="0" y="279"/>
                  </a:lnTo>
                  <a:lnTo>
                    <a:pt x="0" y="546"/>
                  </a:lnTo>
                  <a:lnTo>
                    <a:pt x="2170595" y="546"/>
                  </a:lnTo>
                  <a:lnTo>
                    <a:pt x="2170595" y="279"/>
                  </a:lnTo>
                  <a:close/>
                </a:path>
                <a:path w="2171065" h="635">
                  <a:moveTo>
                    <a:pt x="2170595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170595" y="266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C3C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0229931" y="5783295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C4C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10229931" y="5783567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C3C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0229926" y="5783846"/>
              <a:ext cx="2171065" cy="1270"/>
            </a:xfrm>
            <a:custGeom>
              <a:avLst/>
              <a:gdLst/>
              <a:ahLst/>
              <a:cxnLst/>
              <a:rect l="l" t="t" r="r" b="b"/>
              <a:pathLst>
                <a:path w="2171065" h="1270">
                  <a:moveTo>
                    <a:pt x="2170595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546"/>
                  </a:lnTo>
                  <a:lnTo>
                    <a:pt x="0" y="812"/>
                  </a:lnTo>
                  <a:lnTo>
                    <a:pt x="2170595" y="812"/>
                  </a:lnTo>
                  <a:lnTo>
                    <a:pt x="2170595" y="546"/>
                  </a:lnTo>
                  <a:lnTo>
                    <a:pt x="2170595" y="279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C4C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0229926" y="5784671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46"/>
                  </a:lnTo>
                  <a:lnTo>
                    <a:pt x="2170595" y="546"/>
                  </a:lnTo>
                  <a:lnTo>
                    <a:pt x="2170595" y="266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C4C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0229926" y="5785218"/>
              <a:ext cx="2171065" cy="1905"/>
            </a:xfrm>
            <a:custGeom>
              <a:avLst/>
              <a:gdLst/>
              <a:ahLst/>
              <a:cxnLst/>
              <a:rect l="l" t="t" r="r" b="b"/>
              <a:pathLst>
                <a:path w="2171065" h="1904">
                  <a:moveTo>
                    <a:pt x="2170595" y="1092"/>
                  </a:moveTo>
                  <a:lnTo>
                    <a:pt x="0" y="1092"/>
                  </a:lnTo>
                  <a:lnTo>
                    <a:pt x="0" y="1358"/>
                  </a:lnTo>
                  <a:lnTo>
                    <a:pt x="0" y="1638"/>
                  </a:lnTo>
                  <a:lnTo>
                    <a:pt x="2170595" y="1638"/>
                  </a:lnTo>
                  <a:lnTo>
                    <a:pt x="2170595" y="1358"/>
                  </a:lnTo>
                  <a:lnTo>
                    <a:pt x="2170595" y="1092"/>
                  </a:lnTo>
                  <a:close/>
                </a:path>
                <a:path w="2171065" h="1904">
                  <a:moveTo>
                    <a:pt x="2170595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46"/>
                  </a:lnTo>
                  <a:lnTo>
                    <a:pt x="0" y="812"/>
                  </a:lnTo>
                  <a:lnTo>
                    <a:pt x="0" y="1079"/>
                  </a:lnTo>
                  <a:lnTo>
                    <a:pt x="2170595" y="1079"/>
                  </a:lnTo>
                  <a:lnTo>
                    <a:pt x="2170595" y="812"/>
                  </a:lnTo>
                  <a:lnTo>
                    <a:pt x="2170595" y="546"/>
                  </a:lnTo>
                  <a:lnTo>
                    <a:pt x="2170595" y="266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C5C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0229926" y="5786856"/>
              <a:ext cx="2171065" cy="1905"/>
            </a:xfrm>
            <a:custGeom>
              <a:avLst/>
              <a:gdLst/>
              <a:ahLst/>
              <a:cxnLst/>
              <a:rect l="l" t="t" r="r" b="b"/>
              <a:pathLst>
                <a:path w="2171065" h="1904">
                  <a:moveTo>
                    <a:pt x="2170595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46"/>
                  </a:lnTo>
                  <a:lnTo>
                    <a:pt x="0" y="1905"/>
                  </a:lnTo>
                  <a:lnTo>
                    <a:pt x="2170595" y="1905"/>
                  </a:lnTo>
                  <a:lnTo>
                    <a:pt x="2170595" y="266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C6C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0229926" y="5788761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546"/>
                  </a:lnTo>
                  <a:lnTo>
                    <a:pt x="2170595" y="546"/>
                  </a:lnTo>
                  <a:lnTo>
                    <a:pt x="2170595" y="279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C7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10229931" y="5789303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0229926" y="5789586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46"/>
                  </a:lnTo>
                  <a:lnTo>
                    <a:pt x="2170595" y="546"/>
                  </a:lnTo>
                  <a:lnTo>
                    <a:pt x="2170595" y="266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C7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0229931" y="5790122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0229926" y="5790399"/>
              <a:ext cx="2171065" cy="1905"/>
            </a:xfrm>
            <a:custGeom>
              <a:avLst/>
              <a:gdLst/>
              <a:ahLst/>
              <a:cxnLst/>
              <a:rect l="l" t="t" r="r" b="b"/>
              <a:pathLst>
                <a:path w="2171065" h="1904">
                  <a:moveTo>
                    <a:pt x="2170595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546"/>
                  </a:lnTo>
                  <a:lnTo>
                    <a:pt x="0" y="825"/>
                  </a:lnTo>
                  <a:lnTo>
                    <a:pt x="0" y="1092"/>
                  </a:lnTo>
                  <a:lnTo>
                    <a:pt x="0" y="1371"/>
                  </a:lnTo>
                  <a:lnTo>
                    <a:pt x="2170595" y="1371"/>
                  </a:lnTo>
                  <a:lnTo>
                    <a:pt x="2170595" y="1092"/>
                  </a:lnTo>
                  <a:lnTo>
                    <a:pt x="2170595" y="825"/>
                  </a:lnTo>
                  <a:lnTo>
                    <a:pt x="2170595" y="546"/>
                  </a:lnTo>
                  <a:lnTo>
                    <a:pt x="2170595" y="279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C8C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0229931" y="5791761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C8C9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0229926" y="5792037"/>
              <a:ext cx="2171065" cy="1270"/>
            </a:xfrm>
            <a:custGeom>
              <a:avLst/>
              <a:gdLst/>
              <a:ahLst/>
              <a:cxnLst/>
              <a:rect l="l" t="t" r="r" b="b"/>
              <a:pathLst>
                <a:path w="2171065" h="1270">
                  <a:moveTo>
                    <a:pt x="2170595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546"/>
                  </a:lnTo>
                  <a:lnTo>
                    <a:pt x="0" y="825"/>
                  </a:lnTo>
                  <a:lnTo>
                    <a:pt x="0" y="1092"/>
                  </a:lnTo>
                  <a:lnTo>
                    <a:pt x="2170595" y="1092"/>
                  </a:lnTo>
                  <a:lnTo>
                    <a:pt x="2170595" y="825"/>
                  </a:lnTo>
                  <a:lnTo>
                    <a:pt x="2170595" y="546"/>
                  </a:lnTo>
                  <a:lnTo>
                    <a:pt x="2170595" y="279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C9CB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0229931" y="5793126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C9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0229931" y="5793399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C9CB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0229931" y="5793672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C9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0229926" y="5793955"/>
              <a:ext cx="2171065" cy="1905"/>
            </a:xfrm>
            <a:custGeom>
              <a:avLst/>
              <a:gdLst/>
              <a:ahLst/>
              <a:cxnLst/>
              <a:rect l="l" t="t" r="r" b="b"/>
              <a:pathLst>
                <a:path w="2171065" h="1904">
                  <a:moveTo>
                    <a:pt x="2170595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46"/>
                  </a:lnTo>
                  <a:lnTo>
                    <a:pt x="0" y="812"/>
                  </a:lnTo>
                  <a:lnTo>
                    <a:pt x="0" y="1092"/>
                  </a:lnTo>
                  <a:lnTo>
                    <a:pt x="0" y="1358"/>
                  </a:lnTo>
                  <a:lnTo>
                    <a:pt x="0" y="1638"/>
                  </a:lnTo>
                  <a:lnTo>
                    <a:pt x="2170595" y="1638"/>
                  </a:lnTo>
                  <a:lnTo>
                    <a:pt x="2170595" y="266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CAC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0229931" y="5795584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CB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0229931" y="5795857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CACC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0229926" y="5796140"/>
              <a:ext cx="2171065" cy="1270"/>
            </a:xfrm>
            <a:custGeom>
              <a:avLst/>
              <a:gdLst/>
              <a:ahLst/>
              <a:cxnLst/>
              <a:rect l="l" t="t" r="r" b="b"/>
              <a:pathLst>
                <a:path w="2171065" h="1270">
                  <a:moveTo>
                    <a:pt x="2170595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46"/>
                  </a:lnTo>
                  <a:lnTo>
                    <a:pt x="0" y="812"/>
                  </a:lnTo>
                  <a:lnTo>
                    <a:pt x="0" y="1092"/>
                  </a:lnTo>
                  <a:lnTo>
                    <a:pt x="2170595" y="1092"/>
                  </a:lnTo>
                  <a:lnTo>
                    <a:pt x="2170595" y="812"/>
                  </a:lnTo>
                  <a:lnTo>
                    <a:pt x="2170595" y="546"/>
                  </a:lnTo>
                  <a:lnTo>
                    <a:pt x="2170595" y="266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CB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0229931" y="5797223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CBCD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0229926" y="5797498"/>
              <a:ext cx="2171065" cy="1905"/>
            </a:xfrm>
            <a:custGeom>
              <a:avLst/>
              <a:gdLst/>
              <a:ahLst/>
              <a:cxnLst/>
              <a:rect l="l" t="t" r="r" b="b"/>
              <a:pathLst>
                <a:path w="2171065" h="1904">
                  <a:moveTo>
                    <a:pt x="2170595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546"/>
                  </a:lnTo>
                  <a:lnTo>
                    <a:pt x="0" y="825"/>
                  </a:lnTo>
                  <a:lnTo>
                    <a:pt x="0" y="1092"/>
                  </a:lnTo>
                  <a:lnTo>
                    <a:pt x="0" y="1371"/>
                  </a:lnTo>
                  <a:lnTo>
                    <a:pt x="2170595" y="1371"/>
                  </a:lnTo>
                  <a:lnTo>
                    <a:pt x="2170595" y="1092"/>
                  </a:lnTo>
                  <a:lnTo>
                    <a:pt x="2170595" y="825"/>
                  </a:lnTo>
                  <a:lnTo>
                    <a:pt x="2170595" y="546"/>
                  </a:lnTo>
                  <a:lnTo>
                    <a:pt x="2170595" y="279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CD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0229931" y="5798861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CDCE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0229931" y="5799134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CD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0229926" y="5799416"/>
              <a:ext cx="2171065" cy="1270"/>
            </a:xfrm>
            <a:custGeom>
              <a:avLst/>
              <a:gdLst/>
              <a:ahLst/>
              <a:cxnLst/>
              <a:rect l="l" t="t" r="r" b="b"/>
              <a:pathLst>
                <a:path w="2171065" h="1270">
                  <a:moveTo>
                    <a:pt x="2170595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46"/>
                  </a:lnTo>
                  <a:lnTo>
                    <a:pt x="0" y="812"/>
                  </a:lnTo>
                  <a:lnTo>
                    <a:pt x="0" y="1092"/>
                  </a:lnTo>
                  <a:lnTo>
                    <a:pt x="2170595" y="1092"/>
                  </a:lnTo>
                  <a:lnTo>
                    <a:pt x="2170595" y="812"/>
                  </a:lnTo>
                  <a:lnTo>
                    <a:pt x="2170595" y="546"/>
                  </a:lnTo>
                  <a:lnTo>
                    <a:pt x="2170595" y="266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CED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0229931" y="5800500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CF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0229931" y="5800772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CED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0229926" y="5801054"/>
              <a:ext cx="2171065" cy="3175"/>
            </a:xfrm>
            <a:custGeom>
              <a:avLst/>
              <a:gdLst/>
              <a:ahLst/>
              <a:cxnLst/>
              <a:rect l="l" t="t" r="r" b="b"/>
              <a:pathLst>
                <a:path w="2171065" h="3175">
                  <a:moveTo>
                    <a:pt x="2170595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46"/>
                  </a:lnTo>
                  <a:lnTo>
                    <a:pt x="0" y="2997"/>
                  </a:lnTo>
                  <a:lnTo>
                    <a:pt x="2170595" y="2997"/>
                  </a:lnTo>
                  <a:lnTo>
                    <a:pt x="2170595" y="266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CF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0229926" y="5804052"/>
              <a:ext cx="2171065" cy="2540"/>
            </a:xfrm>
            <a:custGeom>
              <a:avLst/>
              <a:gdLst/>
              <a:ahLst/>
              <a:cxnLst/>
              <a:rect l="l" t="t" r="r" b="b"/>
              <a:pathLst>
                <a:path w="2171065" h="2539">
                  <a:moveTo>
                    <a:pt x="2170595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546"/>
                  </a:lnTo>
                  <a:lnTo>
                    <a:pt x="0" y="1917"/>
                  </a:lnTo>
                  <a:lnTo>
                    <a:pt x="2170595" y="1917"/>
                  </a:lnTo>
                  <a:lnTo>
                    <a:pt x="2170595" y="279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0229926" y="5805969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46"/>
                  </a:lnTo>
                  <a:lnTo>
                    <a:pt x="2170595" y="546"/>
                  </a:lnTo>
                  <a:lnTo>
                    <a:pt x="2170595" y="266"/>
                  </a:lnTo>
                  <a:lnTo>
                    <a:pt x="2170595" y="0"/>
                  </a:lnTo>
                  <a:close/>
                </a:path>
              </a:pathLst>
            </a:custGeom>
            <a:solidFill>
              <a:srgbClr val="D2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0229931" y="5806508"/>
              <a:ext cx="2171065" cy="635"/>
            </a:xfrm>
            <a:custGeom>
              <a:avLst/>
              <a:gdLst/>
              <a:ahLst/>
              <a:cxnLst/>
              <a:rect l="l" t="t" r="r" b="b"/>
              <a:pathLst>
                <a:path w="2171065" h="635">
                  <a:moveTo>
                    <a:pt x="2170595" y="271"/>
                  </a:moveTo>
                  <a:lnTo>
                    <a:pt x="0" y="271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271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10229934" y="5806780"/>
              <a:ext cx="2171065" cy="17145"/>
            </a:xfrm>
            <a:custGeom>
              <a:avLst/>
              <a:gdLst/>
              <a:ahLst/>
              <a:cxnLst/>
              <a:rect l="l" t="t" r="r" b="b"/>
              <a:pathLst>
                <a:path w="2171065" h="17145">
                  <a:moveTo>
                    <a:pt x="2170595" y="16848"/>
                  </a:moveTo>
                  <a:lnTo>
                    <a:pt x="0" y="16848"/>
                  </a:lnTo>
                  <a:lnTo>
                    <a:pt x="0" y="0"/>
                  </a:lnTo>
                  <a:lnTo>
                    <a:pt x="2170595" y="0"/>
                  </a:lnTo>
                  <a:lnTo>
                    <a:pt x="2170595" y="16848"/>
                  </a:lnTo>
                  <a:close/>
                </a:path>
              </a:pathLst>
            </a:custGeom>
            <a:solidFill>
              <a:srgbClr val="D2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0409989" y="5357411"/>
              <a:ext cx="1809750" cy="14604"/>
            </a:xfrm>
            <a:custGeom>
              <a:avLst/>
              <a:gdLst/>
              <a:ahLst/>
              <a:cxnLst/>
              <a:rect l="l" t="t" r="r" b="b"/>
              <a:pathLst>
                <a:path w="1809750" h="14604">
                  <a:moveTo>
                    <a:pt x="1809624" y="14041"/>
                  </a:moveTo>
                  <a:lnTo>
                    <a:pt x="0" y="14041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140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0409991" y="5372635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BAB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0409987" y="5372874"/>
              <a:ext cx="1809750" cy="1270"/>
            </a:xfrm>
            <a:custGeom>
              <a:avLst/>
              <a:gdLst/>
              <a:ahLst/>
              <a:cxnLst/>
              <a:rect l="l" t="t" r="r" b="b"/>
              <a:pathLst>
                <a:path w="1809750" h="1270">
                  <a:moveTo>
                    <a:pt x="1809623" y="0"/>
                  </a:moveTo>
                  <a:lnTo>
                    <a:pt x="0" y="0"/>
                  </a:lnTo>
                  <a:lnTo>
                    <a:pt x="0" y="215"/>
                  </a:lnTo>
                  <a:lnTo>
                    <a:pt x="0" y="444"/>
                  </a:lnTo>
                  <a:lnTo>
                    <a:pt x="0" y="673"/>
                  </a:lnTo>
                  <a:lnTo>
                    <a:pt x="0" y="901"/>
                  </a:lnTo>
                  <a:lnTo>
                    <a:pt x="0" y="1130"/>
                  </a:lnTo>
                  <a:lnTo>
                    <a:pt x="1809623" y="1130"/>
                  </a:lnTo>
                  <a:lnTo>
                    <a:pt x="1809623" y="901"/>
                  </a:lnTo>
                  <a:lnTo>
                    <a:pt x="1809623" y="673"/>
                  </a:lnTo>
                  <a:lnTo>
                    <a:pt x="1809623" y="444"/>
                  </a:lnTo>
                  <a:lnTo>
                    <a:pt x="1809623" y="215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BAB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0409987" y="5374004"/>
              <a:ext cx="1809750" cy="1270"/>
            </a:xfrm>
            <a:custGeom>
              <a:avLst/>
              <a:gdLst/>
              <a:ahLst/>
              <a:cxnLst/>
              <a:rect l="l" t="t" r="r" b="b"/>
              <a:pathLst>
                <a:path w="1809750" h="1270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57"/>
                  </a:lnTo>
                  <a:lnTo>
                    <a:pt x="0" y="685"/>
                  </a:lnTo>
                  <a:lnTo>
                    <a:pt x="1809623" y="685"/>
                  </a:lnTo>
                  <a:lnTo>
                    <a:pt x="1809623" y="457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10409987" y="5374690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57"/>
                  </a:lnTo>
                  <a:lnTo>
                    <a:pt x="1809623" y="457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BBB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0409987" y="5375147"/>
              <a:ext cx="1809750" cy="1270"/>
            </a:xfrm>
            <a:custGeom>
              <a:avLst/>
              <a:gdLst/>
              <a:ahLst/>
              <a:cxnLst/>
              <a:rect l="l" t="t" r="r" b="b"/>
              <a:pathLst>
                <a:path w="1809750" h="1270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57"/>
                  </a:lnTo>
                  <a:lnTo>
                    <a:pt x="0" y="673"/>
                  </a:lnTo>
                  <a:lnTo>
                    <a:pt x="1809623" y="673"/>
                  </a:lnTo>
                  <a:lnTo>
                    <a:pt x="1809623" y="457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BB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0409987" y="5375833"/>
              <a:ext cx="1809750" cy="1270"/>
            </a:xfrm>
            <a:custGeom>
              <a:avLst/>
              <a:gdLst/>
              <a:ahLst/>
              <a:cxnLst/>
              <a:rect l="l" t="t" r="r" b="b"/>
              <a:pathLst>
                <a:path w="1809750" h="1270">
                  <a:moveTo>
                    <a:pt x="1809623" y="0"/>
                  </a:moveTo>
                  <a:lnTo>
                    <a:pt x="0" y="0"/>
                  </a:lnTo>
                  <a:lnTo>
                    <a:pt x="0" y="215"/>
                  </a:lnTo>
                  <a:lnTo>
                    <a:pt x="0" y="444"/>
                  </a:lnTo>
                  <a:lnTo>
                    <a:pt x="0" y="673"/>
                  </a:lnTo>
                  <a:lnTo>
                    <a:pt x="1809623" y="673"/>
                  </a:lnTo>
                  <a:lnTo>
                    <a:pt x="1809623" y="444"/>
                  </a:lnTo>
                  <a:lnTo>
                    <a:pt x="1809623" y="215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BCBE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10409987" y="5376506"/>
              <a:ext cx="1809750" cy="1270"/>
            </a:xfrm>
            <a:custGeom>
              <a:avLst/>
              <a:gdLst/>
              <a:ahLst/>
              <a:cxnLst/>
              <a:rect l="l" t="t" r="r" b="b"/>
              <a:pathLst>
                <a:path w="1809750" h="1270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57"/>
                  </a:lnTo>
                  <a:lnTo>
                    <a:pt x="0" y="685"/>
                  </a:lnTo>
                  <a:lnTo>
                    <a:pt x="1809623" y="685"/>
                  </a:lnTo>
                  <a:lnTo>
                    <a:pt x="1809623" y="457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10409991" y="5377185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BDB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10409991" y="5377413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10409987" y="5377649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57"/>
                  </a:lnTo>
                  <a:lnTo>
                    <a:pt x="1809623" y="457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BDB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10409987" y="5378106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44"/>
                  </a:lnTo>
                  <a:lnTo>
                    <a:pt x="1809623" y="444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BDB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10409987" y="5378563"/>
              <a:ext cx="1809750" cy="1270"/>
            </a:xfrm>
            <a:custGeom>
              <a:avLst/>
              <a:gdLst/>
              <a:ahLst/>
              <a:cxnLst/>
              <a:rect l="l" t="t" r="r" b="b"/>
              <a:pathLst>
                <a:path w="1809750" h="1270">
                  <a:moveTo>
                    <a:pt x="1809623" y="228"/>
                  </a:moveTo>
                  <a:lnTo>
                    <a:pt x="0" y="228"/>
                  </a:lnTo>
                  <a:lnTo>
                    <a:pt x="0" y="444"/>
                  </a:lnTo>
                  <a:lnTo>
                    <a:pt x="0" y="673"/>
                  </a:lnTo>
                  <a:lnTo>
                    <a:pt x="0" y="901"/>
                  </a:lnTo>
                  <a:lnTo>
                    <a:pt x="1809623" y="901"/>
                  </a:lnTo>
                  <a:lnTo>
                    <a:pt x="1809623" y="673"/>
                  </a:lnTo>
                  <a:lnTo>
                    <a:pt x="1809623" y="444"/>
                  </a:lnTo>
                  <a:lnTo>
                    <a:pt x="1809623" y="228"/>
                  </a:lnTo>
                  <a:close/>
                </a:path>
                <a:path w="1809750" h="1270">
                  <a:moveTo>
                    <a:pt x="1809623" y="0"/>
                  </a:moveTo>
                  <a:lnTo>
                    <a:pt x="0" y="0"/>
                  </a:lnTo>
                  <a:lnTo>
                    <a:pt x="0" y="215"/>
                  </a:lnTo>
                  <a:lnTo>
                    <a:pt x="1809623" y="215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BEC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10409991" y="5379461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BEC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10409991" y="5379689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BEC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0409991" y="5379918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BEC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0409987" y="5380151"/>
              <a:ext cx="1809750" cy="1270"/>
            </a:xfrm>
            <a:custGeom>
              <a:avLst/>
              <a:gdLst/>
              <a:ahLst/>
              <a:cxnLst/>
              <a:rect l="l" t="t" r="r" b="b"/>
              <a:pathLst>
                <a:path w="1809750" h="1270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57"/>
                  </a:lnTo>
                  <a:lnTo>
                    <a:pt x="0" y="685"/>
                  </a:lnTo>
                  <a:lnTo>
                    <a:pt x="1809623" y="685"/>
                  </a:lnTo>
                  <a:lnTo>
                    <a:pt x="1809623" y="457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BFC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0409991" y="5380828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BFC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10409991" y="5381056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BFC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10409991" y="5381282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BFC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10409987" y="5381523"/>
              <a:ext cx="1809750" cy="1270"/>
            </a:xfrm>
            <a:custGeom>
              <a:avLst/>
              <a:gdLst/>
              <a:ahLst/>
              <a:cxnLst/>
              <a:rect l="l" t="t" r="r" b="b"/>
              <a:pathLst>
                <a:path w="1809750" h="1270">
                  <a:moveTo>
                    <a:pt x="1809623" y="0"/>
                  </a:moveTo>
                  <a:lnTo>
                    <a:pt x="0" y="0"/>
                  </a:lnTo>
                  <a:lnTo>
                    <a:pt x="0" y="215"/>
                  </a:lnTo>
                  <a:lnTo>
                    <a:pt x="0" y="444"/>
                  </a:lnTo>
                  <a:lnTo>
                    <a:pt x="0" y="673"/>
                  </a:lnTo>
                  <a:lnTo>
                    <a:pt x="1809623" y="673"/>
                  </a:lnTo>
                  <a:lnTo>
                    <a:pt x="1809623" y="444"/>
                  </a:lnTo>
                  <a:lnTo>
                    <a:pt x="1809623" y="215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C0C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0409987" y="5382196"/>
              <a:ext cx="1809750" cy="1270"/>
            </a:xfrm>
            <a:custGeom>
              <a:avLst/>
              <a:gdLst/>
              <a:ahLst/>
              <a:cxnLst/>
              <a:rect l="l" t="t" r="r" b="b"/>
              <a:pathLst>
                <a:path w="1809750" h="1270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57"/>
                  </a:lnTo>
                  <a:lnTo>
                    <a:pt x="0" y="685"/>
                  </a:lnTo>
                  <a:lnTo>
                    <a:pt x="0" y="914"/>
                  </a:lnTo>
                  <a:lnTo>
                    <a:pt x="1809623" y="914"/>
                  </a:lnTo>
                  <a:lnTo>
                    <a:pt x="1809623" y="685"/>
                  </a:lnTo>
                  <a:lnTo>
                    <a:pt x="1809623" y="457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C1C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0409987" y="5383110"/>
              <a:ext cx="1809750" cy="1905"/>
            </a:xfrm>
            <a:custGeom>
              <a:avLst/>
              <a:gdLst/>
              <a:ahLst/>
              <a:cxnLst/>
              <a:rect l="l" t="t" r="r" b="b"/>
              <a:pathLst>
                <a:path w="1809750" h="1904">
                  <a:moveTo>
                    <a:pt x="1809623" y="1143"/>
                  </a:moveTo>
                  <a:lnTo>
                    <a:pt x="0" y="1143"/>
                  </a:lnTo>
                  <a:lnTo>
                    <a:pt x="0" y="1358"/>
                  </a:lnTo>
                  <a:lnTo>
                    <a:pt x="1809623" y="1358"/>
                  </a:lnTo>
                  <a:lnTo>
                    <a:pt x="1809623" y="1143"/>
                  </a:lnTo>
                  <a:close/>
                </a:path>
                <a:path w="1809750" h="1904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57"/>
                  </a:lnTo>
                  <a:lnTo>
                    <a:pt x="0" y="685"/>
                  </a:lnTo>
                  <a:lnTo>
                    <a:pt x="0" y="914"/>
                  </a:lnTo>
                  <a:lnTo>
                    <a:pt x="0" y="1130"/>
                  </a:lnTo>
                  <a:lnTo>
                    <a:pt x="1809623" y="1130"/>
                  </a:lnTo>
                  <a:lnTo>
                    <a:pt x="1809623" y="914"/>
                  </a:lnTo>
                  <a:lnTo>
                    <a:pt x="1809623" y="685"/>
                  </a:lnTo>
                  <a:lnTo>
                    <a:pt x="1809623" y="457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C2C3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0409987" y="5384469"/>
              <a:ext cx="1809750" cy="1270"/>
            </a:xfrm>
            <a:custGeom>
              <a:avLst/>
              <a:gdLst/>
              <a:ahLst/>
              <a:cxnLst/>
              <a:rect l="l" t="t" r="r" b="b"/>
              <a:pathLst>
                <a:path w="1809750" h="1270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57"/>
                  </a:lnTo>
                  <a:lnTo>
                    <a:pt x="0" y="685"/>
                  </a:lnTo>
                  <a:lnTo>
                    <a:pt x="0" y="914"/>
                  </a:lnTo>
                  <a:lnTo>
                    <a:pt x="1809623" y="914"/>
                  </a:lnTo>
                  <a:lnTo>
                    <a:pt x="1809623" y="685"/>
                  </a:lnTo>
                  <a:lnTo>
                    <a:pt x="1809623" y="457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C2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0409987" y="5385383"/>
              <a:ext cx="1809750" cy="1270"/>
            </a:xfrm>
            <a:custGeom>
              <a:avLst/>
              <a:gdLst/>
              <a:ahLst/>
              <a:cxnLst/>
              <a:rect l="l" t="t" r="r" b="b"/>
              <a:pathLst>
                <a:path w="1809750" h="1270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57"/>
                  </a:lnTo>
                  <a:lnTo>
                    <a:pt x="0" y="685"/>
                  </a:lnTo>
                  <a:lnTo>
                    <a:pt x="1809623" y="685"/>
                  </a:lnTo>
                  <a:lnTo>
                    <a:pt x="1809623" y="457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C2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0409987" y="5386069"/>
              <a:ext cx="1809750" cy="1270"/>
            </a:xfrm>
            <a:custGeom>
              <a:avLst/>
              <a:gdLst/>
              <a:ahLst/>
              <a:cxnLst/>
              <a:rect l="l" t="t" r="r" b="b"/>
              <a:pathLst>
                <a:path w="1809750" h="1270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57"/>
                  </a:lnTo>
                  <a:lnTo>
                    <a:pt x="0" y="685"/>
                  </a:lnTo>
                  <a:lnTo>
                    <a:pt x="0" y="901"/>
                  </a:lnTo>
                  <a:lnTo>
                    <a:pt x="1809623" y="901"/>
                  </a:lnTo>
                  <a:lnTo>
                    <a:pt x="1809623" y="685"/>
                  </a:lnTo>
                  <a:lnTo>
                    <a:pt x="1809623" y="457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C3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0409987" y="5386984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3" y="0"/>
                  </a:moveTo>
                  <a:lnTo>
                    <a:pt x="0" y="0"/>
                  </a:lnTo>
                  <a:lnTo>
                    <a:pt x="0" y="215"/>
                  </a:lnTo>
                  <a:lnTo>
                    <a:pt x="0" y="444"/>
                  </a:lnTo>
                  <a:lnTo>
                    <a:pt x="1809623" y="444"/>
                  </a:lnTo>
                  <a:lnTo>
                    <a:pt x="1809623" y="215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C3C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0409991" y="5387427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C4C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0409991" y="5387655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C3C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0409987" y="5387885"/>
              <a:ext cx="1809750" cy="1270"/>
            </a:xfrm>
            <a:custGeom>
              <a:avLst/>
              <a:gdLst/>
              <a:ahLst/>
              <a:cxnLst/>
              <a:rect l="l" t="t" r="r" b="b"/>
              <a:pathLst>
                <a:path w="1809750" h="1270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57"/>
                  </a:lnTo>
                  <a:lnTo>
                    <a:pt x="0" y="685"/>
                  </a:lnTo>
                  <a:lnTo>
                    <a:pt x="1809623" y="685"/>
                  </a:lnTo>
                  <a:lnTo>
                    <a:pt x="1809623" y="457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C4C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0409987" y="5388571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57"/>
                  </a:lnTo>
                  <a:lnTo>
                    <a:pt x="1809623" y="457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C4C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0409987" y="5389028"/>
              <a:ext cx="1809750" cy="1905"/>
            </a:xfrm>
            <a:custGeom>
              <a:avLst/>
              <a:gdLst/>
              <a:ahLst/>
              <a:cxnLst/>
              <a:rect l="l" t="t" r="r" b="b"/>
              <a:pathLst>
                <a:path w="1809750" h="1904">
                  <a:moveTo>
                    <a:pt x="1809623" y="914"/>
                  </a:moveTo>
                  <a:lnTo>
                    <a:pt x="0" y="914"/>
                  </a:lnTo>
                  <a:lnTo>
                    <a:pt x="0" y="1130"/>
                  </a:lnTo>
                  <a:lnTo>
                    <a:pt x="0" y="1358"/>
                  </a:lnTo>
                  <a:lnTo>
                    <a:pt x="1809623" y="1358"/>
                  </a:lnTo>
                  <a:lnTo>
                    <a:pt x="1809623" y="1130"/>
                  </a:lnTo>
                  <a:lnTo>
                    <a:pt x="1809623" y="914"/>
                  </a:lnTo>
                  <a:close/>
                </a:path>
                <a:path w="1809750" h="1904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57"/>
                  </a:lnTo>
                  <a:lnTo>
                    <a:pt x="0" y="685"/>
                  </a:lnTo>
                  <a:lnTo>
                    <a:pt x="0" y="901"/>
                  </a:lnTo>
                  <a:lnTo>
                    <a:pt x="1809623" y="901"/>
                  </a:lnTo>
                  <a:lnTo>
                    <a:pt x="1809623" y="685"/>
                  </a:lnTo>
                  <a:lnTo>
                    <a:pt x="1809623" y="457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C5C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0409987" y="5390387"/>
              <a:ext cx="1809750" cy="1905"/>
            </a:xfrm>
            <a:custGeom>
              <a:avLst/>
              <a:gdLst/>
              <a:ahLst/>
              <a:cxnLst/>
              <a:rect l="l" t="t" r="r" b="b"/>
              <a:pathLst>
                <a:path w="1809750" h="1904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57"/>
                  </a:lnTo>
                  <a:lnTo>
                    <a:pt x="0" y="1600"/>
                  </a:lnTo>
                  <a:lnTo>
                    <a:pt x="1809623" y="1600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C6C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0409987" y="5391987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57"/>
                  </a:lnTo>
                  <a:lnTo>
                    <a:pt x="1809623" y="457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C7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0409991" y="5392433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0409987" y="5392673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3" y="228"/>
                  </a:moveTo>
                  <a:lnTo>
                    <a:pt x="0" y="228"/>
                  </a:lnTo>
                  <a:lnTo>
                    <a:pt x="0" y="444"/>
                  </a:lnTo>
                  <a:lnTo>
                    <a:pt x="1809623" y="444"/>
                  </a:lnTo>
                  <a:lnTo>
                    <a:pt x="1809623" y="228"/>
                  </a:lnTo>
                  <a:close/>
                </a:path>
                <a:path w="1809750" h="635">
                  <a:moveTo>
                    <a:pt x="1809623" y="0"/>
                  </a:moveTo>
                  <a:lnTo>
                    <a:pt x="0" y="0"/>
                  </a:lnTo>
                  <a:lnTo>
                    <a:pt x="0" y="215"/>
                  </a:lnTo>
                  <a:lnTo>
                    <a:pt x="1809623" y="215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C7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0409991" y="5393117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0409987" y="5393346"/>
              <a:ext cx="1809750" cy="1270"/>
            </a:xfrm>
            <a:custGeom>
              <a:avLst/>
              <a:gdLst/>
              <a:ahLst/>
              <a:cxnLst/>
              <a:rect l="l" t="t" r="r" b="b"/>
              <a:pathLst>
                <a:path w="1809750" h="1270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57"/>
                  </a:lnTo>
                  <a:lnTo>
                    <a:pt x="0" y="685"/>
                  </a:lnTo>
                  <a:lnTo>
                    <a:pt x="0" y="914"/>
                  </a:lnTo>
                  <a:lnTo>
                    <a:pt x="0" y="1143"/>
                  </a:lnTo>
                  <a:lnTo>
                    <a:pt x="1809623" y="1143"/>
                  </a:lnTo>
                  <a:lnTo>
                    <a:pt x="1809623" y="914"/>
                  </a:lnTo>
                  <a:lnTo>
                    <a:pt x="1809623" y="685"/>
                  </a:lnTo>
                  <a:lnTo>
                    <a:pt x="1809623" y="457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C8C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0409991" y="5394482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C8C9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0409987" y="5394718"/>
              <a:ext cx="1809750" cy="1270"/>
            </a:xfrm>
            <a:custGeom>
              <a:avLst/>
              <a:gdLst/>
              <a:ahLst/>
              <a:cxnLst/>
              <a:rect l="l" t="t" r="r" b="b"/>
              <a:pathLst>
                <a:path w="1809750" h="1270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57"/>
                  </a:lnTo>
                  <a:lnTo>
                    <a:pt x="0" y="685"/>
                  </a:lnTo>
                  <a:lnTo>
                    <a:pt x="0" y="901"/>
                  </a:lnTo>
                  <a:lnTo>
                    <a:pt x="1809623" y="901"/>
                  </a:lnTo>
                  <a:lnTo>
                    <a:pt x="1809623" y="685"/>
                  </a:lnTo>
                  <a:lnTo>
                    <a:pt x="1809623" y="457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C9CB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0409991" y="5395620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C9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0409991" y="5395847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C9CB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0409991" y="5396075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C9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0409987" y="5396305"/>
              <a:ext cx="1809750" cy="1905"/>
            </a:xfrm>
            <a:custGeom>
              <a:avLst/>
              <a:gdLst/>
              <a:ahLst/>
              <a:cxnLst/>
              <a:rect l="l" t="t" r="r" b="b"/>
              <a:pathLst>
                <a:path w="1809750" h="1904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57"/>
                  </a:lnTo>
                  <a:lnTo>
                    <a:pt x="0" y="685"/>
                  </a:lnTo>
                  <a:lnTo>
                    <a:pt x="0" y="914"/>
                  </a:lnTo>
                  <a:lnTo>
                    <a:pt x="0" y="1143"/>
                  </a:lnTo>
                  <a:lnTo>
                    <a:pt x="0" y="1371"/>
                  </a:lnTo>
                  <a:lnTo>
                    <a:pt x="1809623" y="1371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CAC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0409991" y="5397668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CB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0409991" y="5397896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CACC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0409987" y="5398134"/>
              <a:ext cx="1809750" cy="1270"/>
            </a:xfrm>
            <a:custGeom>
              <a:avLst/>
              <a:gdLst/>
              <a:ahLst/>
              <a:cxnLst/>
              <a:rect l="l" t="t" r="r" b="b"/>
              <a:pathLst>
                <a:path w="1809750" h="1270">
                  <a:moveTo>
                    <a:pt x="1809623" y="228"/>
                  </a:moveTo>
                  <a:lnTo>
                    <a:pt x="0" y="228"/>
                  </a:lnTo>
                  <a:lnTo>
                    <a:pt x="0" y="444"/>
                  </a:lnTo>
                  <a:lnTo>
                    <a:pt x="0" y="673"/>
                  </a:lnTo>
                  <a:lnTo>
                    <a:pt x="0" y="901"/>
                  </a:lnTo>
                  <a:lnTo>
                    <a:pt x="1809623" y="901"/>
                  </a:lnTo>
                  <a:lnTo>
                    <a:pt x="1809623" y="673"/>
                  </a:lnTo>
                  <a:lnTo>
                    <a:pt x="1809623" y="444"/>
                  </a:lnTo>
                  <a:lnTo>
                    <a:pt x="1809623" y="228"/>
                  </a:lnTo>
                  <a:close/>
                </a:path>
                <a:path w="1809750" h="1270">
                  <a:moveTo>
                    <a:pt x="1809623" y="0"/>
                  </a:moveTo>
                  <a:lnTo>
                    <a:pt x="0" y="0"/>
                  </a:lnTo>
                  <a:lnTo>
                    <a:pt x="0" y="215"/>
                  </a:lnTo>
                  <a:lnTo>
                    <a:pt x="1809623" y="215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CB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0409991" y="5399034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CBCD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0409987" y="5399264"/>
              <a:ext cx="1809750" cy="1270"/>
            </a:xfrm>
            <a:custGeom>
              <a:avLst/>
              <a:gdLst/>
              <a:ahLst/>
              <a:cxnLst/>
              <a:rect l="l" t="t" r="r" b="b"/>
              <a:pathLst>
                <a:path w="1809750" h="1270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57"/>
                  </a:lnTo>
                  <a:lnTo>
                    <a:pt x="0" y="685"/>
                  </a:lnTo>
                  <a:lnTo>
                    <a:pt x="0" y="914"/>
                  </a:lnTo>
                  <a:lnTo>
                    <a:pt x="0" y="1143"/>
                  </a:lnTo>
                  <a:lnTo>
                    <a:pt x="1809623" y="1143"/>
                  </a:lnTo>
                  <a:lnTo>
                    <a:pt x="1809623" y="914"/>
                  </a:lnTo>
                  <a:lnTo>
                    <a:pt x="1809623" y="685"/>
                  </a:lnTo>
                  <a:lnTo>
                    <a:pt x="1809623" y="457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CD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0409991" y="5400399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CDCE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0409991" y="5400626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CD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0409987" y="5400865"/>
              <a:ext cx="1809750" cy="1270"/>
            </a:xfrm>
            <a:custGeom>
              <a:avLst/>
              <a:gdLst/>
              <a:ahLst/>
              <a:cxnLst/>
              <a:rect l="l" t="t" r="r" b="b"/>
              <a:pathLst>
                <a:path w="1809750" h="1270">
                  <a:moveTo>
                    <a:pt x="1809623" y="457"/>
                  </a:moveTo>
                  <a:lnTo>
                    <a:pt x="0" y="457"/>
                  </a:lnTo>
                  <a:lnTo>
                    <a:pt x="0" y="673"/>
                  </a:lnTo>
                  <a:lnTo>
                    <a:pt x="0" y="901"/>
                  </a:lnTo>
                  <a:lnTo>
                    <a:pt x="1809623" y="901"/>
                  </a:lnTo>
                  <a:lnTo>
                    <a:pt x="1809623" y="673"/>
                  </a:lnTo>
                  <a:lnTo>
                    <a:pt x="1809623" y="457"/>
                  </a:lnTo>
                  <a:close/>
                </a:path>
                <a:path w="1809750" h="1270">
                  <a:moveTo>
                    <a:pt x="1809623" y="228"/>
                  </a:moveTo>
                  <a:lnTo>
                    <a:pt x="0" y="228"/>
                  </a:lnTo>
                  <a:lnTo>
                    <a:pt x="0" y="444"/>
                  </a:lnTo>
                  <a:lnTo>
                    <a:pt x="1809623" y="444"/>
                  </a:lnTo>
                  <a:lnTo>
                    <a:pt x="1809623" y="228"/>
                  </a:lnTo>
                  <a:close/>
                </a:path>
                <a:path w="1809750" h="1270">
                  <a:moveTo>
                    <a:pt x="1809623" y="0"/>
                  </a:moveTo>
                  <a:lnTo>
                    <a:pt x="0" y="0"/>
                  </a:lnTo>
                  <a:lnTo>
                    <a:pt x="0" y="215"/>
                  </a:lnTo>
                  <a:lnTo>
                    <a:pt x="1809623" y="215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CED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0409991" y="5401765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CF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0409991" y="5401992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CED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0409987" y="5402224"/>
              <a:ext cx="1809750" cy="2540"/>
            </a:xfrm>
            <a:custGeom>
              <a:avLst/>
              <a:gdLst/>
              <a:ahLst/>
              <a:cxnLst/>
              <a:rect l="l" t="t" r="r" b="b"/>
              <a:pathLst>
                <a:path w="1809750" h="2539">
                  <a:moveTo>
                    <a:pt x="1809623" y="1828"/>
                  </a:moveTo>
                  <a:lnTo>
                    <a:pt x="0" y="1828"/>
                  </a:lnTo>
                  <a:lnTo>
                    <a:pt x="0" y="2044"/>
                  </a:lnTo>
                  <a:lnTo>
                    <a:pt x="0" y="2273"/>
                  </a:lnTo>
                  <a:lnTo>
                    <a:pt x="0" y="2501"/>
                  </a:lnTo>
                  <a:lnTo>
                    <a:pt x="1809623" y="2501"/>
                  </a:lnTo>
                  <a:lnTo>
                    <a:pt x="1809623" y="2273"/>
                  </a:lnTo>
                  <a:lnTo>
                    <a:pt x="1809623" y="2044"/>
                  </a:lnTo>
                  <a:lnTo>
                    <a:pt x="1809623" y="1828"/>
                  </a:lnTo>
                  <a:close/>
                </a:path>
                <a:path w="1809750" h="2539">
                  <a:moveTo>
                    <a:pt x="1809623" y="1600"/>
                  </a:moveTo>
                  <a:lnTo>
                    <a:pt x="0" y="1600"/>
                  </a:lnTo>
                  <a:lnTo>
                    <a:pt x="0" y="1816"/>
                  </a:lnTo>
                  <a:lnTo>
                    <a:pt x="1809623" y="1816"/>
                  </a:lnTo>
                  <a:lnTo>
                    <a:pt x="1809623" y="1600"/>
                  </a:lnTo>
                  <a:close/>
                </a:path>
                <a:path w="1809750" h="2539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57"/>
                  </a:lnTo>
                  <a:lnTo>
                    <a:pt x="0" y="1587"/>
                  </a:lnTo>
                  <a:lnTo>
                    <a:pt x="1809623" y="1587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CF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0409987" y="5404725"/>
              <a:ext cx="1809750" cy="1905"/>
            </a:xfrm>
            <a:custGeom>
              <a:avLst/>
              <a:gdLst/>
              <a:ahLst/>
              <a:cxnLst/>
              <a:rect l="l" t="t" r="r" b="b"/>
              <a:pathLst>
                <a:path w="1809750" h="1904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57"/>
                  </a:lnTo>
                  <a:lnTo>
                    <a:pt x="0" y="1600"/>
                  </a:lnTo>
                  <a:lnTo>
                    <a:pt x="1809623" y="1600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10409987" y="5406326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3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0" y="444"/>
                  </a:lnTo>
                  <a:lnTo>
                    <a:pt x="1809623" y="444"/>
                  </a:lnTo>
                  <a:lnTo>
                    <a:pt x="1809623" y="228"/>
                  </a:lnTo>
                  <a:lnTo>
                    <a:pt x="1809623" y="0"/>
                  </a:lnTo>
                  <a:close/>
                </a:path>
              </a:pathLst>
            </a:custGeom>
            <a:solidFill>
              <a:srgbClr val="D2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0409991" y="5406771"/>
              <a:ext cx="1809750" cy="635"/>
            </a:xfrm>
            <a:custGeom>
              <a:avLst/>
              <a:gdLst/>
              <a:ahLst/>
              <a:cxnLst/>
              <a:rect l="l" t="t" r="r" b="b"/>
              <a:pathLst>
                <a:path w="1809750" h="635">
                  <a:moveTo>
                    <a:pt x="1809624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22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0409991" y="5406998"/>
              <a:ext cx="1809750" cy="14604"/>
            </a:xfrm>
            <a:custGeom>
              <a:avLst/>
              <a:gdLst/>
              <a:ahLst/>
              <a:cxnLst/>
              <a:rect l="l" t="t" r="r" b="b"/>
              <a:pathLst>
                <a:path w="1809750" h="14604">
                  <a:moveTo>
                    <a:pt x="1809624" y="14041"/>
                  </a:moveTo>
                  <a:lnTo>
                    <a:pt x="0" y="14041"/>
                  </a:lnTo>
                  <a:lnTo>
                    <a:pt x="0" y="0"/>
                  </a:lnTo>
                  <a:lnTo>
                    <a:pt x="1809624" y="0"/>
                  </a:lnTo>
                  <a:lnTo>
                    <a:pt x="1809624" y="14041"/>
                  </a:lnTo>
                  <a:close/>
                </a:path>
              </a:pathLst>
            </a:custGeom>
            <a:solidFill>
              <a:srgbClr val="D2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7" name="object 447"/>
          <p:cNvSpPr txBox="1"/>
          <p:nvPr/>
        </p:nvSpPr>
        <p:spPr>
          <a:xfrm>
            <a:off x="9852614" y="6261653"/>
            <a:ext cx="292100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algn="ctr">
              <a:lnSpc>
                <a:spcPct val="100000"/>
              </a:lnSpc>
              <a:spcBef>
                <a:spcPts val="100"/>
              </a:spcBef>
            </a:pPr>
            <a:r>
              <a:rPr sz="1000" b="1" spc="190" dirty="0">
                <a:latin typeface="Arial"/>
                <a:cs typeface="Arial"/>
              </a:rPr>
              <a:t>AV</a:t>
            </a:r>
            <a:r>
              <a:rPr sz="1000" b="1" spc="-75" dirty="0">
                <a:latin typeface="Arial"/>
                <a:cs typeface="Arial"/>
              </a:rPr>
              <a:t> </a:t>
            </a:r>
            <a:r>
              <a:rPr sz="1000" b="1" spc="200" dirty="0">
                <a:latin typeface="Arial"/>
                <a:cs typeface="Arial"/>
              </a:rPr>
              <a:t>AN</a:t>
            </a:r>
            <a:r>
              <a:rPr lang="en-US" sz="1000" b="1" spc="200" dirty="0">
                <a:latin typeface="Arial"/>
                <a:cs typeface="Arial"/>
              </a:rPr>
              <a:t>ÇADO</a:t>
            </a:r>
            <a:r>
              <a:rPr sz="1000" b="1" spc="200" dirty="0">
                <a:latin typeface="Arial"/>
                <a:cs typeface="Arial"/>
              </a:rPr>
              <a:t> 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 dirty="0">
              <a:latin typeface="Arial"/>
              <a:cs typeface="Arial"/>
            </a:endParaRPr>
          </a:p>
          <a:p>
            <a:pPr marL="32384" algn="ctr">
              <a:lnSpc>
                <a:spcPct val="100000"/>
              </a:lnSpc>
              <a:spcBef>
                <a:spcPts val="1120"/>
              </a:spcBef>
            </a:pPr>
            <a:r>
              <a:rPr sz="1000" b="1" spc="235" dirty="0">
                <a:latin typeface="Arial"/>
                <a:cs typeface="Arial"/>
              </a:rPr>
              <a:t>FUNDA</a:t>
            </a:r>
            <a:r>
              <a:rPr sz="1000" b="1" spc="-110" dirty="0">
                <a:latin typeface="Arial"/>
                <a:cs typeface="Arial"/>
              </a:rPr>
              <a:t> </a:t>
            </a:r>
            <a:r>
              <a:rPr lang="en-US" sz="1000" b="1" spc="195" dirty="0">
                <a:latin typeface="Arial"/>
                <a:cs typeface="Arial"/>
              </a:rPr>
              <a:t>MENTO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48" name="object 448"/>
          <p:cNvSpPr txBox="1"/>
          <p:nvPr/>
        </p:nvSpPr>
        <p:spPr>
          <a:xfrm>
            <a:off x="10363200" y="5803564"/>
            <a:ext cx="203779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>
              <a:lnSpc>
                <a:spcPct val="100000"/>
              </a:lnSpc>
              <a:spcBef>
                <a:spcPts val="100"/>
              </a:spcBef>
            </a:pPr>
            <a:r>
              <a:rPr lang="en-US" sz="1000" b="1" spc="210" dirty="0">
                <a:latin typeface="Arial"/>
                <a:cs typeface="Arial"/>
              </a:rPr>
              <a:t>LÍDER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49" name="object 449"/>
          <p:cNvSpPr txBox="1"/>
          <p:nvPr/>
        </p:nvSpPr>
        <p:spPr>
          <a:xfrm>
            <a:off x="10180563" y="5425587"/>
            <a:ext cx="1974861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100"/>
              </a:spcBef>
            </a:pPr>
            <a:r>
              <a:rPr lang="en-US" sz="700" b="1" spc="215" dirty="0">
                <a:latin typeface="Arial"/>
                <a:cs typeface="Arial"/>
              </a:rPr>
              <a:t>PADRÃO INTERNACIONAL</a:t>
            </a:r>
            <a:endParaRPr sz="700" dirty="0">
              <a:latin typeface="Arial"/>
              <a:cs typeface="Arial"/>
            </a:endParaRPr>
          </a:p>
        </p:txBody>
      </p:sp>
      <p:grpSp>
        <p:nvGrpSpPr>
          <p:cNvPr id="450" name="object 450"/>
          <p:cNvGrpSpPr/>
          <p:nvPr/>
        </p:nvGrpSpPr>
        <p:grpSpPr>
          <a:xfrm>
            <a:off x="6452108" y="4542028"/>
            <a:ext cx="7005320" cy="1801495"/>
            <a:chOff x="6452108" y="4542028"/>
            <a:chExt cx="7005320" cy="1801495"/>
          </a:xfrm>
        </p:grpSpPr>
        <p:sp>
          <p:nvSpPr>
            <p:cNvPr id="451" name="object 451"/>
            <p:cNvSpPr/>
            <p:nvPr/>
          </p:nvSpPr>
          <p:spPr>
            <a:xfrm>
              <a:off x="10891011" y="5239507"/>
              <a:ext cx="814069" cy="52705"/>
            </a:xfrm>
            <a:custGeom>
              <a:avLst/>
              <a:gdLst/>
              <a:ahLst/>
              <a:cxnLst/>
              <a:rect l="l" t="t" r="r" b="b"/>
              <a:pathLst>
                <a:path w="814070" h="52704">
                  <a:moveTo>
                    <a:pt x="406907" y="0"/>
                  </a:moveTo>
                  <a:lnTo>
                    <a:pt x="324902" y="534"/>
                  </a:lnTo>
                  <a:lnTo>
                    <a:pt x="248522" y="2068"/>
                  </a:lnTo>
                  <a:lnTo>
                    <a:pt x="179403" y="4495"/>
                  </a:lnTo>
                  <a:lnTo>
                    <a:pt x="119181" y="7710"/>
                  </a:lnTo>
                  <a:lnTo>
                    <a:pt x="69494" y="11606"/>
                  </a:lnTo>
                  <a:lnTo>
                    <a:pt x="8267" y="21020"/>
                  </a:lnTo>
                  <a:lnTo>
                    <a:pt x="0" y="26327"/>
                  </a:lnTo>
                  <a:lnTo>
                    <a:pt x="8267" y="31633"/>
                  </a:lnTo>
                  <a:lnTo>
                    <a:pt x="69494" y="41047"/>
                  </a:lnTo>
                  <a:lnTo>
                    <a:pt x="119181" y="44943"/>
                  </a:lnTo>
                  <a:lnTo>
                    <a:pt x="179403" y="48158"/>
                  </a:lnTo>
                  <a:lnTo>
                    <a:pt x="248522" y="50585"/>
                  </a:lnTo>
                  <a:lnTo>
                    <a:pt x="324902" y="52119"/>
                  </a:lnTo>
                  <a:lnTo>
                    <a:pt x="406907" y="52654"/>
                  </a:lnTo>
                  <a:lnTo>
                    <a:pt x="488913" y="52119"/>
                  </a:lnTo>
                  <a:lnTo>
                    <a:pt x="565293" y="50585"/>
                  </a:lnTo>
                  <a:lnTo>
                    <a:pt x="634412" y="48158"/>
                  </a:lnTo>
                  <a:lnTo>
                    <a:pt x="694634" y="44943"/>
                  </a:lnTo>
                  <a:lnTo>
                    <a:pt x="744321" y="41047"/>
                  </a:lnTo>
                  <a:lnTo>
                    <a:pt x="805548" y="31633"/>
                  </a:lnTo>
                  <a:lnTo>
                    <a:pt x="813815" y="26327"/>
                  </a:lnTo>
                  <a:lnTo>
                    <a:pt x="805548" y="21020"/>
                  </a:lnTo>
                  <a:lnTo>
                    <a:pt x="744321" y="11606"/>
                  </a:lnTo>
                  <a:lnTo>
                    <a:pt x="694634" y="7710"/>
                  </a:lnTo>
                  <a:lnTo>
                    <a:pt x="634412" y="4495"/>
                  </a:lnTo>
                  <a:lnTo>
                    <a:pt x="565293" y="2068"/>
                  </a:lnTo>
                  <a:lnTo>
                    <a:pt x="488913" y="534"/>
                  </a:lnTo>
                  <a:lnTo>
                    <a:pt x="406907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6458458" y="4560316"/>
              <a:ext cx="0" cy="1783080"/>
            </a:xfrm>
            <a:custGeom>
              <a:avLst/>
              <a:gdLst/>
              <a:ahLst/>
              <a:cxnLst/>
              <a:rect l="l" t="t" r="r" b="b"/>
              <a:pathLst>
                <a:path h="1783079">
                  <a:moveTo>
                    <a:pt x="0" y="0"/>
                  </a:moveTo>
                  <a:lnTo>
                    <a:pt x="0" y="1783080"/>
                  </a:lnTo>
                </a:path>
              </a:pathLst>
            </a:custGeom>
            <a:ln w="12700">
              <a:solidFill>
                <a:srgbClr val="D34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9062466" y="4560316"/>
              <a:ext cx="0" cy="1783080"/>
            </a:xfrm>
            <a:custGeom>
              <a:avLst/>
              <a:gdLst/>
              <a:ahLst/>
              <a:cxnLst/>
              <a:rect l="l" t="t" r="r" b="b"/>
              <a:pathLst>
                <a:path h="1783079">
                  <a:moveTo>
                    <a:pt x="0" y="0"/>
                  </a:moveTo>
                  <a:lnTo>
                    <a:pt x="0" y="1783080"/>
                  </a:lnTo>
                </a:path>
              </a:pathLst>
            </a:custGeom>
            <a:ln w="12700">
              <a:solidFill>
                <a:srgbClr val="D34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13137959" y="4543615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158661" y="0"/>
                  </a:moveTo>
                  <a:lnTo>
                    <a:pt x="108564" y="8101"/>
                  </a:lnTo>
                  <a:lnTo>
                    <a:pt x="65016" y="30651"/>
                  </a:lnTo>
                  <a:lnTo>
                    <a:pt x="30651" y="65016"/>
                  </a:lnTo>
                  <a:lnTo>
                    <a:pt x="8101" y="108564"/>
                  </a:lnTo>
                  <a:lnTo>
                    <a:pt x="0" y="158661"/>
                  </a:lnTo>
                  <a:lnTo>
                    <a:pt x="8101" y="208764"/>
                  </a:lnTo>
                  <a:lnTo>
                    <a:pt x="30651" y="252315"/>
                  </a:lnTo>
                  <a:lnTo>
                    <a:pt x="65016" y="286682"/>
                  </a:lnTo>
                  <a:lnTo>
                    <a:pt x="108564" y="309233"/>
                  </a:lnTo>
                  <a:lnTo>
                    <a:pt x="158661" y="317334"/>
                  </a:lnTo>
                  <a:lnTo>
                    <a:pt x="208759" y="309233"/>
                  </a:lnTo>
                  <a:lnTo>
                    <a:pt x="214402" y="306311"/>
                  </a:lnTo>
                  <a:lnTo>
                    <a:pt x="158661" y="306311"/>
                  </a:lnTo>
                  <a:lnTo>
                    <a:pt x="112046" y="298771"/>
                  </a:lnTo>
                  <a:lnTo>
                    <a:pt x="71524" y="277787"/>
                  </a:lnTo>
                  <a:lnTo>
                    <a:pt x="39546" y="245807"/>
                  </a:lnTo>
                  <a:lnTo>
                    <a:pt x="18562" y="205281"/>
                  </a:lnTo>
                  <a:lnTo>
                    <a:pt x="11023" y="158661"/>
                  </a:lnTo>
                  <a:lnTo>
                    <a:pt x="18562" y="112046"/>
                  </a:lnTo>
                  <a:lnTo>
                    <a:pt x="39546" y="71524"/>
                  </a:lnTo>
                  <a:lnTo>
                    <a:pt x="71524" y="39546"/>
                  </a:lnTo>
                  <a:lnTo>
                    <a:pt x="112046" y="18562"/>
                  </a:lnTo>
                  <a:lnTo>
                    <a:pt x="158661" y="11023"/>
                  </a:lnTo>
                  <a:lnTo>
                    <a:pt x="214402" y="11023"/>
                  </a:lnTo>
                  <a:lnTo>
                    <a:pt x="208759" y="8101"/>
                  </a:lnTo>
                  <a:lnTo>
                    <a:pt x="158661" y="0"/>
                  </a:lnTo>
                  <a:close/>
                </a:path>
                <a:path w="317500" h="317500">
                  <a:moveTo>
                    <a:pt x="214402" y="11023"/>
                  </a:moveTo>
                  <a:lnTo>
                    <a:pt x="158661" y="11023"/>
                  </a:lnTo>
                  <a:lnTo>
                    <a:pt x="205281" y="18562"/>
                  </a:lnTo>
                  <a:lnTo>
                    <a:pt x="245807" y="39546"/>
                  </a:lnTo>
                  <a:lnTo>
                    <a:pt x="277787" y="71524"/>
                  </a:lnTo>
                  <a:lnTo>
                    <a:pt x="298771" y="112046"/>
                  </a:lnTo>
                  <a:lnTo>
                    <a:pt x="306311" y="158661"/>
                  </a:lnTo>
                  <a:lnTo>
                    <a:pt x="298771" y="205281"/>
                  </a:lnTo>
                  <a:lnTo>
                    <a:pt x="277787" y="245807"/>
                  </a:lnTo>
                  <a:lnTo>
                    <a:pt x="245807" y="277787"/>
                  </a:lnTo>
                  <a:lnTo>
                    <a:pt x="205281" y="298771"/>
                  </a:lnTo>
                  <a:lnTo>
                    <a:pt x="158661" y="306311"/>
                  </a:lnTo>
                  <a:lnTo>
                    <a:pt x="214402" y="306311"/>
                  </a:lnTo>
                  <a:lnTo>
                    <a:pt x="252310" y="286682"/>
                  </a:lnTo>
                  <a:lnTo>
                    <a:pt x="286678" y="252315"/>
                  </a:lnTo>
                  <a:lnTo>
                    <a:pt x="309231" y="208764"/>
                  </a:lnTo>
                  <a:lnTo>
                    <a:pt x="317334" y="158661"/>
                  </a:lnTo>
                  <a:lnTo>
                    <a:pt x="309231" y="108564"/>
                  </a:lnTo>
                  <a:lnTo>
                    <a:pt x="286678" y="65016"/>
                  </a:lnTo>
                  <a:lnTo>
                    <a:pt x="252310" y="30651"/>
                  </a:lnTo>
                  <a:lnTo>
                    <a:pt x="214402" y="11023"/>
                  </a:lnTo>
                  <a:close/>
                </a:path>
              </a:pathLst>
            </a:custGeom>
            <a:solidFill>
              <a:srgbClr val="D34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13137959" y="4543615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158661" y="317334"/>
                  </a:moveTo>
                  <a:lnTo>
                    <a:pt x="108564" y="309233"/>
                  </a:lnTo>
                  <a:lnTo>
                    <a:pt x="65016" y="286682"/>
                  </a:lnTo>
                  <a:lnTo>
                    <a:pt x="30651" y="252315"/>
                  </a:lnTo>
                  <a:lnTo>
                    <a:pt x="8101" y="208764"/>
                  </a:lnTo>
                  <a:lnTo>
                    <a:pt x="0" y="158661"/>
                  </a:lnTo>
                  <a:lnTo>
                    <a:pt x="8101" y="108564"/>
                  </a:lnTo>
                  <a:lnTo>
                    <a:pt x="30651" y="65016"/>
                  </a:lnTo>
                  <a:lnTo>
                    <a:pt x="65016" y="30651"/>
                  </a:lnTo>
                  <a:lnTo>
                    <a:pt x="108564" y="8101"/>
                  </a:lnTo>
                  <a:lnTo>
                    <a:pt x="158661" y="0"/>
                  </a:lnTo>
                  <a:lnTo>
                    <a:pt x="208759" y="8101"/>
                  </a:lnTo>
                  <a:lnTo>
                    <a:pt x="252310" y="30651"/>
                  </a:lnTo>
                  <a:lnTo>
                    <a:pt x="286678" y="65016"/>
                  </a:lnTo>
                  <a:lnTo>
                    <a:pt x="309231" y="108564"/>
                  </a:lnTo>
                  <a:lnTo>
                    <a:pt x="317334" y="158661"/>
                  </a:lnTo>
                  <a:lnTo>
                    <a:pt x="309231" y="208764"/>
                  </a:lnTo>
                  <a:lnTo>
                    <a:pt x="286678" y="252315"/>
                  </a:lnTo>
                  <a:lnTo>
                    <a:pt x="252310" y="286682"/>
                  </a:lnTo>
                  <a:lnTo>
                    <a:pt x="208759" y="309233"/>
                  </a:lnTo>
                  <a:lnTo>
                    <a:pt x="158661" y="317334"/>
                  </a:lnTo>
                  <a:close/>
                </a:path>
                <a:path w="317500" h="317500">
                  <a:moveTo>
                    <a:pt x="158661" y="11023"/>
                  </a:moveTo>
                  <a:lnTo>
                    <a:pt x="112046" y="18562"/>
                  </a:lnTo>
                  <a:lnTo>
                    <a:pt x="71524" y="39546"/>
                  </a:lnTo>
                  <a:lnTo>
                    <a:pt x="39546" y="71524"/>
                  </a:lnTo>
                  <a:lnTo>
                    <a:pt x="18562" y="112046"/>
                  </a:lnTo>
                  <a:lnTo>
                    <a:pt x="11023" y="158661"/>
                  </a:lnTo>
                  <a:lnTo>
                    <a:pt x="18562" y="205281"/>
                  </a:lnTo>
                  <a:lnTo>
                    <a:pt x="39546" y="245807"/>
                  </a:lnTo>
                  <a:lnTo>
                    <a:pt x="71524" y="277787"/>
                  </a:lnTo>
                  <a:lnTo>
                    <a:pt x="112046" y="298771"/>
                  </a:lnTo>
                  <a:lnTo>
                    <a:pt x="158661" y="306311"/>
                  </a:lnTo>
                  <a:lnTo>
                    <a:pt x="205281" y="298771"/>
                  </a:lnTo>
                  <a:lnTo>
                    <a:pt x="245807" y="277787"/>
                  </a:lnTo>
                  <a:lnTo>
                    <a:pt x="277787" y="245807"/>
                  </a:lnTo>
                  <a:lnTo>
                    <a:pt x="298771" y="205281"/>
                  </a:lnTo>
                  <a:lnTo>
                    <a:pt x="306311" y="158661"/>
                  </a:lnTo>
                  <a:lnTo>
                    <a:pt x="298771" y="112046"/>
                  </a:lnTo>
                  <a:lnTo>
                    <a:pt x="277787" y="71524"/>
                  </a:lnTo>
                  <a:lnTo>
                    <a:pt x="245807" y="39546"/>
                  </a:lnTo>
                  <a:lnTo>
                    <a:pt x="205281" y="18562"/>
                  </a:lnTo>
                  <a:lnTo>
                    <a:pt x="158661" y="11023"/>
                  </a:lnTo>
                  <a:close/>
                </a:path>
              </a:pathLst>
            </a:custGeom>
            <a:ln w="3175">
              <a:solidFill>
                <a:srgbClr val="D34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6" name="object 4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174597" y="4580256"/>
              <a:ext cx="244043" cy="244055"/>
            </a:xfrm>
            <a:prstGeom prst="rect">
              <a:avLst/>
            </a:prstGeom>
          </p:spPr>
        </p:pic>
        <p:sp>
          <p:nvSpPr>
            <p:cNvPr id="457" name="object 457"/>
            <p:cNvSpPr/>
            <p:nvPr/>
          </p:nvSpPr>
          <p:spPr>
            <a:xfrm>
              <a:off x="9260899" y="4543619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4" h="306704">
                  <a:moveTo>
                    <a:pt x="153263" y="0"/>
                  </a:moveTo>
                  <a:lnTo>
                    <a:pt x="104869" y="7826"/>
                  </a:lnTo>
                  <a:lnTo>
                    <a:pt x="62802" y="29611"/>
                  </a:lnTo>
                  <a:lnTo>
                    <a:pt x="29607" y="62808"/>
                  </a:lnTo>
                  <a:lnTo>
                    <a:pt x="7825" y="104873"/>
                  </a:lnTo>
                  <a:lnTo>
                    <a:pt x="0" y="153263"/>
                  </a:lnTo>
                  <a:lnTo>
                    <a:pt x="7825" y="201653"/>
                  </a:lnTo>
                  <a:lnTo>
                    <a:pt x="29607" y="243718"/>
                  </a:lnTo>
                  <a:lnTo>
                    <a:pt x="62802" y="276916"/>
                  </a:lnTo>
                  <a:lnTo>
                    <a:pt x="104869" y="298700"/>
                  </a:lnTo>
                  <a:lnTo>
                    <a:pt x="153263" y="306527"/>
                  </a:lnTo>
                  <a:lnTo>
                    <a:pt x="201651" y="298700"/>
                  </a:lnTo>
                  <a:lnTo>
                    <a:pt x="207113" y="295871"/>
                  </a:lnTo>
                  <a:lnTo>
                    <a:pt x="153263" y="295871"/>
                  </a:lnTo>
                  <a:lnTo>
                    <a:pt x="108235" y="288589"/>
                  </a:lnTo>
                  <a:lnTo>
                    <a:pt x="69093" y="268321"/>
                  </a:lnTo>
                  <a:lnTo>
                    <a:pt x="38205" y="237433"/>
                  </a:lnTo>
                  <a:lnTo>
                    <a:pt x="17937" y="198292"/>
                  </a:lnTo>
                  <a:lnTo>
                    <a:pt x="10655" y="153263"/>
                  </a:lnTo>
                  <a:lnTo>
                    <a:pt x="17937" y="108235"/>
                  </a:lnTo>
                  <a:lnTo>
                    <a:pt x="38205" y="69093"/>
                  </a:lnTo>
                  <a:lnTo>
                    <a:pt x="69093" y="38205"/>
                  </a:lnTo>
                  <a:lnTo>
                    <a:pt x="108235" y="17937"/>
                  </a:lnTo>
                  <a:lnTo>
                    <a:pt x="153263" y="10655"/>
                  </a:lnTo>
                  <a:lnTo>
                    <a:pt x="207113" y="10655"/>
                  </a:lnTo>
                  <a:lnTo>
                    <a:pt x="201651" y="7826"/>
                  </a:lnTo>
                  <a:lnTo>
                    <a:pt x="153263" y="0"/>
                  </a:lnTo>
                  <a:close/>
                </a:path>
                <a:path w="306704" h="306704">
                  <a:moveTo>
                    <a:pt x="207113" y="10655"/>
                  </a:moveTo>
                  <a:lnTo>
                    <a:pt x="153263" y="10655"/>
                  </a:lnTo>
                  <a:lnTo>
                    <a:pt x="198287" y="17937"/>
                  </a:lnTo>
                  <a:lnTo>
                    <a:pt x="237428" y="38205"/>
                  </a:lnTo>
                  <a:lnTo>
                    <a:pt x="268317" y="69093"/>
                  </a:lnTo>
                  <a:lnTo>
                    <a:pt x="288588" y="108235"/>
                  </a:lnTo>
                  <a:lnTo>
                    <a:pt x="295871" y="153263"/>
                  </a:lnTo>
                  <a:lnTo>
                    <a:pt x="288588" y="198292"/>
                  </a:lnTo>
                  <a:lnTo>
                    <a:pt x="268317" y="237433"/>
                  </a:lnTo>
                  <a:lnTo>
                    <a:pt x="237428" y="268321"/>
                  </a:lnTo>
                  <a:lnTo>
                    <a:pt x="198287" y="288589"/>
                  </a:lnTo>
                  <a:lnTo>
                    <a:pt x="153263" y="295871"/>
                  </a:lnTo>
                  <a:lnTo>
                    <a:pt x="207113" y="295871"/>
                  </a:lnTo>
                  <a:lnTo>
                    <a:pt x="243714" y="276916"/>
                  </a:lnTo>
                  <a:lnTo>
                    <a:pt x="276907" y="243718"/>
                  </a:lnTo>
                  <a:lnTo>
                    <a:pt x="298688" y="201653"/>
                  </a:lnTo>
                  <a:lnTo>
                    <a:pt x="306514" y="153263"/>
                  </a:lnTo>
                  <a:lnTo>
                    <a:pt x="298688" y="104873"/>
                  </a:lnTo>
                  <a:lnTo>
                    <a:pt x="276907" y="62808"/>
                  </a:lnTo>
                  <a:lnTo>
                    <a:pt x="243714" y="29611"/>
                  </a:lnTo>
                  <a:lnTo>
                    <a:pt x="207113" y="10655"/>
                  </a:lnTo>
                  <a:close/>
                </a:path>
              </a:pathLst>
            </a:custGeom>
            <a:solidFill>
              <a:srgbClr val="D34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9260899" y="4543619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4" h="306704">
                  <a:moveTo>
                    <a:pt x="153263" y="306527"/>
                  </a:moveTo>
                  <a:lnTo>
                    <a:pt x="104869" y="298700"/>
                  </a:lnTo>
                  <a:lnTo>
                    <a:pt x="62802" y="276916"/>
                  </a:lnTo>
                  <a:lnTo>
                    <a:pt x="29607" y="243718"/>
                  </a:lnTo>
                  <a:lnTo>
                    <a:pt x="7825" y="201653"/>
                  </a:lnTo>
                  <a:lnTo>
                    <a:pt x="0" y="153263"/>
                  </a:lnTo>
                  <a:lnTo>
                    <a:pt x="7825" y="104873"/>
                  </a:lnTo>
                  <a:lnTo>
                    <a:pt x="29607" y="62808"/>
                  </a:lnTo>
                  <a:lnTo>
                    <a:pt x="62802" y="29611"/>
                  </a:lnTo>
                  <a:lnTo>
                    <a:pt x="104869" y="7826"/>
                  </a:lnTo>
                  <a:lnTo>
                    <a:pt x="153263" y="0"/>
                  </a:lnTo>
                  <a:lnTo>
                    <a:pt x="201651" y="7826"/>
                  </a:lnTo>
                  <a:lnTo>
                    <a:pt x="243714" y="29611"/>
                  </a:lnTo>
                  <a:lnTo>
                    <a:pt x="276907" y="62808"/>
                  </a:lnTo>
                  <a:lnTo>
                    <a:pt x="298688" y="104873"/>
                  </a:lnTo>
                  <a:lnTo>
                    <a:pt x="306514" y="153263"/>
                  </a:lnTo>
                  <a:lnTo>
                    <a:pt x="298688" y="201653"/>
                  </a:lnTo>
                  <a:lnTo>
                    <a:pt x="276907" y="243718"/>
                  </a:lnTo>
                  <a:lnTo>
                    <a:pt x="243714" y="276916"/>
                  </a:lnTo>
                  <a:lnTo>
                    <a:pt x="201651" y="298700"/>
                  </a:lnTo>
                  <a:lnTo>
                    <a:pt x="153263" y="306527"/>
                  </a:lnTo>
                  <a:close/>
                </a:path>
                <a:path w="306704" h="306704">
                  <a:moveTo>
                    <a:pt x="153263" y="10655"/>
                  </a:moveTo>
                  <a:lnTo>
                    <a:pt x="108235" y="17937"/>
                  </a:lnTo>
                  <a:lnTo>
                    <a:pt x="69093" y="38205"/>
                  </a:lnTo>
                  <a:lnTo>
                    <a:pt x="38205" y="69093"/>
                  </a:lnTo>
                  <a:lnTo>
                    <a:pt x="17937" y="108235"/>
                  </a:lnTo>
                  <a:lnTo>
                    <a:pt x="10655" y="153263"/>
                  </a:lnTo>
                  <a:lnTo>
                    <a:pt x="17937" y="198292"/>
                  </a:lnTo>
                  <a:lnTo>
                    <a:pt x="38205" y="237433"/>
                  </a:lnTo>
                  <a:lnTo>
                    <a:pt x="69093" y="268321"/>
                  </a:lnTo>
                  <a:lnTo>
                    <a:pt x="108235" y="288589"/>
                  </a:lnTo>
                  <a:lnTo>
                    <a:pt x="153263" y="295871"/>
                  </a:lnTo>
                  <a:lnTo>
                    <a:pt x="198287" y="288589"/>
                  </a:lnTo>
                  <a:lnTo>
                    <a:pt x="237428" y="268321"/>
                  </a:lnTo>
                  <a:lnTo>
                    <a:pt x="268317" y="237433"/>
                  </a:lnTo>
                  <a:lnTo>
                    <a:pt x="288588" y="198292"/>
                  </a:lnTo>
                  <a:lnTo>
                    <a:pt x="295871" y="153263"/>
                  </a:lnTo>
                  <a:lnTo>
                    <a:pt x="288588" y="108235"/>
                  </a:lnTo>
                  <a:lnTo>
                    <a:pt x="268317" y="69093"/>
                  </a:lnTo>
                  <a:lnTo>
                    <a:pt x="237428" y="38205"/>
                  </a:lnTo>
                  <a:lnTo>
                    <a:pt x="198287" y="17937"/>
                  </a:lnTo>
                  <a:lnTo>
                    <a:pt x="153263" y="10655"/>
                  </a:lnTo>
                  <a:close/>
                </a:path>
              </a:pathLst>
            </a:custGeom>
            <a:ln w="3175">
              <a:solidFill>
                <a:srgbClr val="D34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9331864" y="4631451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12700">
              <a:solidFill>
                <a:srgbClr val="D34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9331864" y="467507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12700">
              <a:solidFill>
                <a:srgbClr val="D34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9331864" y="4718691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12700">
              <a:solidFill>
                <a:srgbClr val="D34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9331864" y="476231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12700">
              <a:solidFill>
                <a:srgbClr val="D34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3" name="object 463"/>
          <p:cNvSpPr txBox="1"/>
          <p:nvPr/>
        </p:nvSpPr>
        <p:spPr>
          <a:xfrm>
            <a:off x="9287093" y="7158735"/>
            <a:ext cx="4380337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600" b="1" spc="95" dirty="0">
                <a:solidFill>
                  <a:srgbClr val="557C3B"/>
                </a:solidFill>
                <a:latin typeface="Arial"/>
                <a:cs typeface="Arial"/>
              </a:rPr>
              <a:t>SEM ESTRUTURA DE MATURIDADE 
</a:t>
            </a:r>
            <a:r>
              <a:rPr sz="1600" b="1" spc="130" dirty="0">
                <a:solidFill>
                  <a:srgbClr val="557C3B"/>
                </a:solidFill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64" name="object 464"/>
          <p:cNvSpPr txBox="1"/>
          <p:nvPr/>
        </p:nvSpPr>
        <p:spPr>
          <a:xfrm>
            <a:off x="9632054" y="7406385"/>
            <a:ext cx="3371850" cy="610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4" marR="5080" indent="-95250">
              <a:lnSpc>
                <a:spcPct val="100000"/>
              </a:lnSpc>
              <a:spcBef>
                <a:spcPts val="100"/>
              </a:spcBef>
            </a:pPr>
            <a:r>
              <a:rPr lang="pt-BR" sz="950" spc="-20" dirty="0">
                <a:latin typeface="Arial"/>
                <a:cs typeface="Arial"/>
              </a:rPr>
              <a:t>Consiste em uma abordagem em fases para os requisitos da ISO14001 e Indicadores-chave de desempenho para a cadeia de suprimentos aeroespacial</a:t>
            </a:r>
          </a:p>
          <a:p>
            <a:pPr marL="107314" marR="5080" indent="-95250">
              <a:lnSpc>
                <a:spcPct val="100000"/>
              </a:lnSpc>
              <a:spcBef>
                <a:spcPts val="100"/>
              </a:spcBef>
            </a:pPr>
            <a:endParaRPr sz="950" dirty="0">
              <a:latin typeface="Arial"/>
              <a:cs typeface="Arial"/>
            </a:endParaRPr>
          </a:p>
        </p:txBody>
      </p:sp>
      <p:sp>
        <p:nvSpPr>
          <p:cNvPr id="465" name="object 465"/>
          <p:cNvSpPr txBox="1"/>
          <p:nvPr/>
        </p:nvSpPr>
        <p:spPr>
          <a:xfrm>
            <a:off x="733044" y="1812426"/>
            <a:ext cx="4105275" cy="230063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133350">
              <a:lnSpc>
                <a:spcPts val="3800"/>
              </a:lnSpc>
              <a:spcBef>
                <a:spcPts val="360"/>
              </a:spcBef>
            </a:pPr>
            <a:r>
              <a:rPr lang="pt-BR" sz="3300" spc="155" dirty="0">
                <a:solidFill>
                  <a:srgbClr val="FFFFFF"/>
                </a:solidFill>
                <a:latin typeface="Arial"/>
                <a:cs typeface="Arial"/>
              </a:rPr>
              <a:t>SISTEMA DE IMPLEMENTAÇÃO DE GESTÃO DE MEIO AMBIENTE</a:t>
            </a:r>
            <a:endParaRPr sz="3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400" b="1" spc="85" dirty="0">
                <a:solidFill>
                  <a:srgbClr val="557C3B"/>
                </a:solidFill>
                <a:latin typeface="Calibri"/>
                <a:cs typeface="Calibri"/>
              </a:rPr>
              <a:t>[</a:t>
            </a:r>
            <a:r>
              <a:rPr lang="en-US" sz="1400" b="1" spc="85" dirty="0">
                <a:solidFill>
                  <a:srgbClr val="557C3B"/>
                </a:solidFill>
                <a:latin typeface="Calibri"/>
                <a:cs typeface="Calibri"/>
              </a:rPr>
              <a:t>NUM RELANCE</a:t>
            </a:r>
            <a:r>
              <a:rPr sz="1400" b="1" spc="130" dirty="0">
                <a:solidFill>
                  <a:srgbClr val="557C3B"/>
                </a:solidFill>
                <a:latin typeface="Calibri"/>
                <a:cs typeface="Calibri"/>
              </a:rPr>
              <a:t>]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66" name="object 466"/>
          <p:cNvSpPr txBox="1"/>
          <p:nvPr/>
        </p:nvSpPr>
        <p:spPr>
          <a:xfrm>
            <a:off x="13558375" y="7945119"/>
            <a:ext cx="6426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©</a:t>
            </a:r>
            <a:r>
              <a:rPr sz="700" spc="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2022</a:t>
            </a:r>
            <a:r>
              <a:rPr sz="700" spc="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C4C4C"/>
                </a:solidFill>
                <a:latin typeface="Arial"/>
                <a:cs typeface="Arial"/>
              </a:rPr>
              <a:t>IAEG</a:t>
            </a:r>
            <a:r>
              <a:rPr sz="600" spc="-15" baseline="34722" dirty="0">
                <a:solidFill>
                  <a:srgbClr val="4C4C4C"/>
                </a:solidFill>
                <a:latin typeface="Arial"/>
                <a:cs typeface="Arial"/>
              </a:rPr>
              <a:t>®</a:t>
            </a:r>
            <a:endParaRPr sz="600" baseline="34722">
              <a:latin typeface="Arial"/>
              <a:cs typeface="Arial"/>
            </a:endParaRPr>
          </a:p>
        </p:txBody>
      </p:sp>
      <p:pic>
        <p:nvPicPr>
          <p:cNvPr id="467" name="object 46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290547" y="7919313"/>
            <a:ext cx="164673" cy="164744"/>
          </a:xfrm>
          <a:prstGeom prst="rect">
            <a:avLst/>
          </a:prstGeom>
        </p:spPr>
      </p:pic>
      <p:pic>
        <p:nvPicPr>
          <p:cNvPr id="469" name="Picture 468">
            <a:extLst>
              <a:ext uri="{FF2B5EF4-FFF2-40B4-BE49-F238E27FC236}">
                <a16:creationId xmlns:a16="http://schemas.microsoft.com/office/drawing/2014/main" id="{28173715-EE20-35A5-3BC4-BC26B97825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4" y="7526325"/>
            <a:ext cx="1628680" cy="4354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>
            <a:extLst>
              <a:ext uri="{FF2B5EF4-FFF2-40B4-BE49-F238E27FC236}">
                <a16:creationId xmlns:a16="http://schemas.microsoft.com/office/drawing/2014/main" id="{A21E0EED-9FEE-708A-C9F5-8135178E714B}"/>
              </a:ext>
            </a:extLst>
          </p:cNvPr>
          <p:cNvSpPr/>
          <p:nvPr/>
        </p:nvSpPr>
        <p:spPr>
          <a:xfrm>
            <a:off x="1366518" y="4031396"/>
            <a:ext cx="1439306" cy="8032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0" y="7804404"/>
            <a:ext cx="14630400" cy="425450"/>
          </a:xfrm>
          <a:custGeom>
            <a:avLst/>
            <a:gdLst/>
            <a:ahLst/>
            <a:cxnLst/>
            <a:rect l="l" t="t" r="r" b="b"/>
            <a:pathLst>
              <a:path w="14630400" h="425450">
                <a:moveTo>
                  <a:pt x="0" y="425196"/>
                </a:moveTo>
                <a:lnTo>
                  <a:pt x="14630400" y="425196"/>
                </a:lnTo>
                <a:lnTo>
                  <a:pt x="14630400" y="0"/>
                </a:lnTo>
                <a:lnTo>
                  <a:pt x="0" y="0"/>
                </a:lnTo>
                <a:lnTo>
                  <a:pt x="0" y="425196"/>
                </a:lnTo>
                <a:close/>
              </a:path>
            </a:pathLst>
          </a:custGeom>
          <a:solidFill>
            <a:srgbClr val="001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596769"/>
            <a:ext cx="14630400" cy="5207635"/>
            <a:chOff x="0" y="2596883"/>
            <a:chExt cx="14630400" cy="5207635"/>
          </a:xfrm>
        </p:grpSpPr>
        <p:sp>
          <p:nvSpPr>
            <p:cNvPr id="4" name="object 4"/>
            <p:cNvSpPr/>
            <p:nvPr/>
          </p:nvSpPr>
          <p:spPr>
            <a:xfrm>
              <a:off x="0" y="2596883"/>
              <a:ext cx="14630400" cy="5157470"/>
            </a:xfrm>
            <a:custGeom>
              <a:avLst/>
              <a:gdLst/>
              <a:ahLst/>
              <a:cxnLst/>
              <a:rect l="l" t="t" r="r" b="b"/>
              <a:pathLst>
                <a:path w="14630400" h="5157470">
                  <a:moveTo>
                    <a:pt x="14630400" y="0"/>
                  </a:moveTo>
                  <a:lnTo>
                    <a:pt x="0" y="0"/>
                  </a:lnTo>
                  <a:lnTo>
                    <a:pt x="0" y="5157279"/>
                  </a:lnTo>
                  <a:lnTo>
                    <a:pt x="14630400" y="5157279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744967"/>
              <a:ext cx="14630400" cy="59690"/>
            </a:xfrm>
            <a:custGeom>
              <a:avLst/>
              <a:gdLst/>
              <a:ahLst/>
              <a:cxnLst/>
              <a:rect l="l" t="t" r="r" b="b"/>
              <a:pathLst>
                <a:path w="14630400" h="59690">
                  <a:moveTo>
                    <a:pt x="14630400" y="0"/>
                  </a:moveTo>
                  <a:lnTo>
                    <a:pt x="0" y="0"/>
                  </a:lnTo>
                  <a:lnTo>
                    <a:pt x="0" y="59435"/>
                  </a:lnTo>
                  <a:lnTo>
                    <a:pt x="14630400" y="59435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D34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780371" y="7906511"/>
            <a:ext cx="6426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7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sz="7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IAEG</a:t>
            </a:r>
            <a:r>
              <a:rPr sz="600" spc="-15" baseline="34722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endParaRPr sz="600" baseline="3472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7962" y="2839465"/>
            <a:ext cx="1862455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700" b="1" spc="190" dirty="0">
                <a:solidFill>
                  <a:srgbClr val="557C3B"/>
                </a:solidFill>
                <a:latin typeface="Calibri"/>
                <a:cs typeface="Calibri"/>
              </a:rPr>
              <a:t>CONHECIMENTO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37686" y="2839465"/>
            <a:ext cx="177038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700" b="1" spc="185" dirty="0">
                <a:solidFill>
                  <a:srgbClr val="557C3B"/>
                </a:solidFill>
                <a:latin typeface="Calibri"/>
                <a:cs typeface="Calibri"/>
              </a:rPr>
              <a:t>REQUISITOS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08470" y="2839465"/>
            <a:ext cx="202692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700" b="1" spc="160" dirty="0">
                <a:solidFill>
                  <a:srgbClr val="557C3B"/>
                </a:solidFill>
                <a:latin typeface="Calibri"/>
                <a:cs typeface="Calibri"/>
              </a:rPr>
              <a:t>IMPLEMENTAÇÃO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36074" y="2839465"/>
            <a:ext cx="155194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700" b="1" spc="155" dirty="0">
                <a:solidFill>
                  <a:srgbClr val="557C3B"/>
                </a:solidFill>
                <a:latin typeface="Calibri"/>
                <a:cs typeface="Calibri"/>
              </a:rPr>
              <a:t>VERIFICAÇÃO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03086" y="2839465"/>
            <a:ext cx="2026915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700" b="1" spc="150" dirty="0">
                <a:solidFill>
                  <a:srgbClr val="557C3B"/>
                </a:solidFill>
                <a:latin typeface="Calibri"/>
                <a:cs typeface="Calibri"/>
              </a:rPr>
              <a:t>RECONHECIMENTO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7963" y="5480811"/>
            <a:ext cx="2004313" cy="20201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41655">
              <a:lnSpc>
                <a:spcPts val="1500"/>
              </a:lnSpc>
              <a:spcBef>
                <a:spcPts val="300"/>
              </a:spcBef>
            </a:pPr>
            <a:r>
              <a:rPr lang="en-US" sz="1400" b="1" spc="-35" dirty="0" err="1">
                <a:latin typeface="Arial"/>
                <a:cs typeface="Arial"/>
              </a:rPr>
              <a:t>Materiais</a:t>
            </a:r>
            <a:r>
              <a:rPr lang="en-US" sz="1400" b="1" spc="-35" dirty="0">
                <a:latin typeface="Arial"/>
                <a:cs typeface="Arial"/>
              </a:rPr>
              <a:t> de </a:t>
            </a:r>
            <a:r>
              <a:rPr lang="en-US" sz="1400" b="1" spc="-35" dirty="0" err="1">
                <a:latin typeface="Arial"/>
                <a:cs typeface="Arial"/>
              </a:rPr>
              <a:t>Comunicação</a:t>
            </a:r>
            <a:r>
              <a:rPr lang="en-US" sz="1400" b="1" spc="-35" dirty="0">
                <a:latin typeface="Arial"/>
                <a:cs typeface="Arial"/>
              </a:rPr>
              <a:t>
</a:t>
            </a:r>
            <a:r>
              <a:rPr lang="pt-BR" sz="1000" dirty="0">
                <a:latin typeface="Arial"/>
                <a:cs typeface="Arial"/>
              </a:rPr>
              <a:t>O material de comunicação inclui este folheto e um vídeo de onscientização apresentando o IAEG EMS Estrutura de Maturidade.</a:t>
            </a:r>
          </a:p>
          <a:p>
            <a:pPr marL="12700" marR="541655">
              <a:lnSpc>
                <a:spcPts val="1500"/>
              </a:lnSpc>
              <a:spcBef>
                <a:spcPts val="300"/>
              </a:spcBef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61511" y="5480811"/>
            <a:ext cx="2494915" cy="1715278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300990">
              <a:lnSpc>
                <a:spcPts val="1500"/>
              </a:lnSpc>
              <a:spcBef>
                <a:spcPts val="300"/>
              </a:spcBef>
            </a:pPr>
            <a:r>
              <a:rPr lang="pt-BR" sz="1400" b="1" dirty="0">
                <a:latin typeface="Arial"/>
                <a:cs typeface="Arial"/>
              </a:rPr>
              <a:t>Estrutura de Maturidade EMS (Requisitos)</a:t>
            </a:r>
          </a:p>
          <a:p>
            <a:pPr marL="12700" marR="5080">
              <a:lnSpc>
                <a:spcPct val="108300"/>
              </a:lnSpc>
              <a:spcBef>
                <a:spcPts val="1100"/>
              </a:spcBef>
            </a:pPr>
            <a:r>
              <a:rPr lang="pt-BR" sz="1000" dirty="0">
                <a:latin typeface="Arial"/>
                <a:cs typeface="Arial"/>
              </a:rPr>
              <a:t>O EMS Estrutura de Maturidade descreve 4 diferentes níveis de maturidade de Sistema de Gestão Ambiental. Ele fornece um meio para que as empresas realizem um passo a passo de abordagem, ou evolução, para um EMS cobrindo todos os requisitos da ISO14001.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08495" y="5480811"/>
            <a:ext cx="2198370" cy="22124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00"/>
              </a:spcBef>
            </a:pPr>
            <a:r>
              <a:rPr lang="pt-BR" sz="1400" b="1" dirty="0">
                <a:latin typeface="Arial"/>
                <a:cs typeface="Arial"/>
              </a:rPr>
              <a:t>Estrutura de Maturidade EMS Recursos e exemplos</a:t>
            </a:r>
          </a:p>
          <a:p>
            <a:pPr marL="12700" marR="5080">
              <a:lnSpc>
                <a:spcPts val="1500"/>
              </a:lnSpc>
              <a:spcBef>
                <a:spcPts val="300"/>
              </a:spcBef>
            </a:pPr>
            <a:r>
              <a:rPr lang="pt-BR" sz="1000" dirty="0">
                <a:latin typeface="Arial"/>
                <a:cs typeface="Arial"/>
              </a:rPr>
              <a:t>Os Recursos e Exemplos fornecem informações para cada um dos EMS elementos que podem ser usados para garantir status em um nível de maturidade existente, ou evoluir para o próximo EMS nível de maturidade, por exemplo, de 'Avançado' para o nível EMS líder'.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36100" y="5480811"/>
            <a:ext cx="2066925" cy="15337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400" b="1" spc="100" dirty="0">
                <a:latin typeface="Arial Narrow"/>
                <a:cs typeface="Arial Narrow"/>
              </a:rPr>
              <a:t>Kit de ferramentas de verificação
</a:t>
            </a:r>
            <a:r>
              <a:rPr lang="pt-BR" sz="1000" dirty="0">
                <a:latin typeface="Arial"/>
                <a:cs typeface="Arial"/>
              </a:rPr>
              <a:t>O Kit de Ferramentas de Verificação fornece uma lista de verificação de conformidade de requisitos, orientações sobre as qualificações do avaliador, modelos de autodeclaração e Declaração de verificação de terceiros.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103100" y="5480811"/>
            <a:ext cx="2066924" cy="1036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spc="-25" dirty="0" err="1">
                <a:latin typeface="Arial"/>
                <a:cs typeface="Arial"/>
              </a:rPr>
              <a:t>Processo</a:t>
            </a:r>
            <a:r>
              <a:rPr lang="en-US" sz="1400" b="1" spc="-25" dirty="0">
                <a:latin typeface="Arial"/>
                <a:cs typeface="Arial"/>
              </a:rPr>
              <a:t> de </a:t>
            </a:r>
            <a:r>
              <a:rPr lang="en-US" sz="1400" b="1" spc="-25" dirty="0" err="1">
                <a:latin typeface="Arial"/>
                <a:cs typeface="Arial"/>
              </a:rPr>
              <a:t>Publicação</a:t>
            </a:r>
            <a:r>
              <a:rPr lang="en-US" sz="1400" b="1" spc="-25" dirty="0">
                <a:latin typeface="Arial"/>
                <a:cs typeface="Arial"/>
              </a:rPr>
              <a:t>
</a:t>
            </a:r>
            <a:r>
              <a:rPr lang="pt-BR" sz="1000" dirty="0">
                <a:latin typeface="Arial"/>
                <a:cs typeface="Arial"/>
              </a:rPr>
              <a:t>O Processo de Publicação descreve como comunicar informações sobre o nível de maturidade EMS de sua empresa, por exemplo em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000" dirty="0">
                <a:latin typeface="Arial"/>
                <a:cs typeface="Arial"/>
              </a:rPr>
              <a:t> iaeg.com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7963" y="737108"/>
            <a:ext cx="5622925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420620" algn="l"/>
                <a:tab pos="4465320" algn="l"/>
              </a:tabLst>
            </a:pPr>
            <a:r>
              <a:rPr lang="pt-BR" sz="1600" spc="345" dirty="0">
                <a:solidFill>
                  <a:srgbClr val="D34923"/>
                </a:solidFill>
                <a:latin typeface="Lucida Sans"/>
                <a:cs typeface="Lucida Sans"/>
              </a:rPr>
              <a:t>SISTEMA DE GESTÃO AMBIENTAL</a:t>
            </a:r>
            <a:r>
              <a:rPr sz="1600" spc="290" dirty="0">
                <a:solidFill>
                  <a:srgbClr val="D34923"/>
                </a:solidFill>
                <a:latin typeface="Lucida Sans"/>
                <a:cs typeface="Lucida Sans"/>
              </a:rPr>
              <a:t>: </a:t>
            </a:r>
            <a:endParaRPr sz="1600" dirty="0">
              <a:latin typeface="Lucida Sans"/>
              <a:cs typeface="Lucida San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27963" y="571892"/>
            <a:ext cx="8680450" cy="1960793"/>
          </a:xfrm>
          <a:prstGeom prst="rect">
            <a:avLst/>
          </a:prstGeom>
        </p:spPr>
        <p:txBody>
          <a:bodyPr vert="horz" wrap="square" lIns="0" tIns="379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lang="en-US" spc="275" dirty="0"/>
              <a:t>COMEÇANDO
</a:t>
            </a:r>
            <a:r>
              <a:rPr lang="pt-BR" sz="1150" b="0" dirty="0">
                <a:latin typeface="Arial"/>
                <a:cs typeface="Arial"/>
              </a:rPr>
              <a:t>A IAEG desenvolveu um EMS Estrutura de Maturidade para apoiar a adoção de Sistemas de Gestão Ambiental pelos membros da IAEG e por entidades em todas as cadeias de valor de seus membros. Está disponível nas páginas ‘EMS e ISO14001’ em</a:t>
            </a:r>
            <a:br>
              <a:rPr lang="pt-BR" sz="1150" b="0" dirty="0">
                <a:latin typeface="Arial"/>
                <a:cs typeface="Arial"/>
              </a:rPr>
            </a:br>
            <a:r>
              <a:rPr sz="1150" b="0" spc="40" dirty="0">
                <a:latin typeface="Arial"/>
                <a:cs typeface="Arial"/>
              </a:rPr>
              <a:t> </a:t>
            </a:r>
            <a:r>
              <a:rPr sz="1150" u="sng" spc="-10" dirty="0">
                <a:solidFill>
                  <a:srgbClr val="557C3B"/>
                </a:solidFill>
                <a:uFill>
                  <a:solidFill>
                    <a:srgbClr val="557C3B"/>
                  </a:solidFill>
                </a:uFill>
                <a:latin typeface="Arial"/>
                <a:cs typeface="Arial"/>
                <a:hlinkClick r:id="rId2"/>
              </a:rPr>
              <a:t>www.iaeg.com.</a:t>
            </a:r>
            <a:endParaRPr sz="1150"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55984" y="3090672"/>
            <a:ext cx="12843341" cy="2154555"/>
            <a:chOff x="855984" y="3090672"/>
            <a:chExt cx="12843341" cy="2154555"/>
          </a:xfrm>
        </p:grpSpPr>
        <p:sp>
          <p:nvSpPr>
            <p:cNvPr id="21" name="object 21"/>
            <p:cNvSpPr/>
            <p:nvPr/>
          </p:nvSpPr>
          <p:spPr>
            <a:xfrm>
              <a:off x="2916046" y="3090672"/>
              <a:ext cx="227965" cy="2108835"/>
            </a:xfrm>
            <a:custGeom>
              <a:avLst/>
              <a:gdLst/>
              <a:ahLst/>
              <a:cxnLst/>
              <a:rect l="l" t="t" r="r" b="b"/>
              <a:pathLst>
                <a:path w="227964" h="2108835">
                  <a:moveTo>
                    <a:pt x="0" y="2108708"/>
                  </a:moveTo>
                  <a:lnTo>
                    <a:pt x="227584" y="1054354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D34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33318" y="3978657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192024" y="0"/>
                  </a:moveTo>
                  <a:lnTo>
                    <a:pt x="147992" y="5071"/>
                  </a:lnTo>
                  <a:lnTo>
                    <a:pt x="107574" y="19516"/>
                  </a:lnTo>
                  <a:lnTo>
                    <a:pt x="71920" y="42183"/>
                  </a:lnTo>
                  <a:lnTo>
                    <a:pt x="42183" y="71920"/>
                  </a:lnTo>
                  <a:lnTo>
                    <a:pt x="19516" y="107574"/>
                  </a:lnTo>
                  <a:lnTo>
                    <a:pt x="5071" y="147992"/>
                  </a:lnTo>
                  <a:lnTo>
                    <a:pt x="0" y="192024"/>
                  </a:lnTo>
                  <a:lnTo>
                    <a:pt x="5071" y="236055"/>
                  </a:lnTo>
                  <a:lnTo>
                    <a:pt x="19516" y="276473"/>
                  </a:lnTo>
                  <a:lnTo>
                    <a:pt x="42183" y="312127"/>
                  </a:lnTo>
                  <a:lnTo>
                    <a:pt x="71920" y="341864"/>
                  </a:lnTo>
                  <a:lnTo>
                    <a:pt x="107574" y="364531"/>
                  </a:lnTo>
                  <a:lnTo>
                    <a:pt x="147992" y="378976"/>
                  </a:lnTo>
                  <a:lnTo>
                    <a:pt x="192024" y="384048"/>
                  </a:lnTo>
                  <a:lnTo>
                    <a:pt x="236055" y="378976"/>
                  </a:lnTo>
                  <a:lnTo>
                    <a:pt x="276473" y="364531"/>
                  </a:lnTo>
                  <a:lnTo>
                    <a:pt x="312127" y="341864"/>
                  </a:lnTo>
                  <a:lnTo>
                    <a:pt x="341864" y="312127"/>
                  </a:lnTo>
                  <a:lnTo>
                    <a:pt x="364531" y="276473"/>
                  </a:lnTo>
                  <a:lnTo>
                    <a:pt x="378976" y="236055"/>
                  </a:lnTo>
                  <a:lnTo>
                    <a:pt x="384048" y="192024"/>
                  </a:lnTo>
                  <a:lnTo>
                    <a:pt x="378976" y="147992"/>
                  </a:lnTo>
                  <a:lnTo>
                    <a:pt x="364531" y="107574"/>
                  </a:lnTo>
                  <a:lnTo>
                    <a:pt x="341864" y="71920"/>
                  </a:lnTo>
                  <a:lnTo>
                    <a:pt x="312127" y="42183"/>
                  </a:lnTo>
                  <a:lnTo>
                    <a:pt x="276473" y="19516"/>
                  </a:lnTo>
                  <a:lnTo>
                    <a:pt x="236055" y="5071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D34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46755" y="4094263"/>
              <a:ext cx="157480" cy="152400"/>
            </a:xfrm>
            <a:custGeom>
              <a:avLst/>
              <a:gdLst/>
              <a:ahLst/>
              <a:cxnLst/>
              <a:rect l="l" t="t" r="r" b="b"/>
              <a:pathLst>
                <a:path w="157480" h="152400">
                  <a:moveTo>
                    <a:pt x="157175" y="58420"/>
                  </a:moveTo>
                  <a:lnTo>
                    <a:pt x="97409" y="58420"/>
                  </a:lnTo>
                  <a:lnTo>
                    <a:pt x="97409" y="0"/>
                  </a:lnTo>
                  <a:lnTo>
                    <a:pt x="59410" y="0"/>
                  </a:lnTo>
                  <a:lnTo>
                    <a:pt x="59410" y="58420"/>
                  </a:lnTo>
                  <a:lnTo>
                    <a:pt x="0" y="58420"/>
                  </a:lnTo>
                  <a:lnTo>
                    <a:pt x="0" y="95250"/>
                  </a:lnTo>
                  <a:lnTo>
                    <a:pt x="59766" y="95250"/>
                  </a:lnTo>
                  <a:lnTo>
                    <a:pt x="59766" y="152400"/>
                  </a:lnTo>
                  <a:lnTo>
                    <a:pt x="97409" y="152400"/>
                  </a:lnTo>
                  <a:lnTo>
                    <a:pt x="97409" y="95250"/>
                  </a:lnTo>
                  <a:lnTo>
                    <a:pt x="157175" y="95250"/>
                  </a:lnTo>
                  <a:lnTo>
                    <a:pt x="157175" y="58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01360" y="3136392"/>
              <a:ext cx="227965" cy="2108835"/>
            </a:xfrm>
            <a:custGeom>
              <a:avLst/>
              <a:gdLst/>
              <a:ahLst/>
              <a:cxnLst/>
              <a:rect l="l" t="t" r="r" b="b"/>
              <a:pathLst>
                <a:path w="227964" h="2108835">
                  <a:moveTo>
                    <a:pt x="0" y="2108707"/>
                  </a:moveTo>
                  <a:lnTo>
                    <a:pt x="227584" y="105435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D34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18631" y="4024377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192024" y="0"/>
                  </a:moveTo>
                  <a:lnTo>
                    <a:pt x="147992" y="5071"/>
                  </a:lnTo>
                  <a:lnTo>
                    <a:pt x="107574" y="19516"/>
                  </a:lnTo>
                  <a:lnTo>
                    <a:pt x="71920" y="42183"/>
                  </a:lnTo>
                  <a:lnTo>
                    <a:pt x="42183" y="71920"/>
                  </a:lnTo>
                  <a:lnTo>
                    <a:pt x="19516" y="107574"/>
                  </a:lnTo>
                  <a:lnTo>
                    <a:pt x="5071" y="147992"/>
                  </a:lnTo>
                  <a:lnTo>
                    <a:pt x="0" y="192024"/>
                  </a:lnTo>
                  <a:lnTo>
                    <a:pt x="5071" y="236055"/>
                  </a:lnTo>
                  <a:lnTo>
                    <a:pt x="19516" y="276473"/>
                  </a:lnTo>
                  <a:lnTo>
                    <a:pt x="42183" y="312127"/>
                  </a:lnTo>
                  <a:lnTo>
                    <a:pt x="71920" y="341864"/>
                  </a:lnTo>
                  <a:lnTo>
                    <a:pt x="107574" y="364531"/>
                  </a:lnTo>
                  <a:lnTo>
                    <a:pt x="147992" y="378976"/>
                  </a:lnTo>
                  <a:lnTo>
                    <a:pt x="192024" y="384048"/>
                  </a:lnTo>
                  <a:lnTo>
                    <a:pt x="236055" y="378976"/>
                  </a:lnTo>
                  <a:lnTo>
                    <a:pt x="276473" y="364531"/>
                  </a:lnTo>
                  <a:lnTo>
                    <a:pt x="312127" y="341864"/>
                  </a:lnTo>
                  <a:lnTo>
                    <a:pt x="341864" y="312127"/>
                  </a:lnTo>
                  <a:lnTo>
                    <a:pt x="364531" y="276473"/>
                  </a:lnTo>
                  <a:lnTo>
                    <a:pt x="378976" y="236055"/>
                  </a:lnTo>
                  <a:lnTo>
                    <a:pt x="384048" y="192024"/>
                  </a:lnTo>
                  <a:lnTo>
                    <a:pt x="378976" y="147992"/>
                  </a:lnTo>
                  <a:lnTo>
                    <a:pt x="364531" y="107574"/>
                  </a:lnTo>
                  <a:lnTo>
                    <a:pt x="341864" y="71920"/>
                  </a:lnTo>
                  <a:lnTo>
                    <a:pt x="312127" y="42183"/>
                  </a:lnTo>
                  <a:lnTo>
                    <a:pt x="276473" y="19516"/>
                  </a:lnTo>
                  <a:lnTo>
                    <a:pt x="236055" y="5071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D34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32068" y="4139983"/>
              <a:ext cx="157480" cy="152400"/>
            </a:xfrm>
            <a:custGeom>
              <a:avLst/>
              <a:gdLst/>
              <a:ahLst/>
              <a:cxnLst/>
              <a:rect l="l" t="t" r="r" b="b"/>
              <a:pathLst>
                <a:path w="157479" h="152400">
                  <a:moveTo>
                    <a:pt x="157175" y="58420"/>
                  </a:moveTo>
                  <a:lnTo>
                    <a:pt x="97409" y="58420"/>
                  </a:lnTo>
                  <a:lnTo>
                    <a:pt x="97409" y="0"/>
                  </a:lnTo>
                  <a:lnTo>
                    <a:pt x="59410" y="0"/>
                  </a:lnTo>
                  <a:lnTo>
                    <a:pt x="59410" y="58420"/>
                  </a:lnTo>
                  <a:lnTo>
                    <a:pt x="0" y="58420"/>
                  </a:lnTo>
                  <a:lnTo>
                    <a:pt x="0" y="95250"/>
                  </a:lnTo>
                  <a:lnTo>
                    <a:pt x="59766" y="95250"/>
                  </a:lnTo>
                  <a:lnTo>
                    <a:pt x="59766" y="152400"/>
                  </a:lnTo>
                  <a:lnTo>
                    <a:pt x="97409" y="152400"/>
                  </a:lnTo>
                  <a:lnTo>
                    <a:pt x="97409" y="95250"/>
                  </a:lnTo>
                  <a:lnTo>
                    <a:pt x="157175" y="95250"/>
                  </a:lnTo>
                  <a:lnTo>
                    <a:pt x="157175" y="58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77807" y="3136392"/>
              <a:ext cx="227965" cy="2108835"/>
            </a:xfrm>
            <a:custGeom>
              <a:avLst/>
              <a:gdLst/>
              <a:ahLst/>
              <a:cxnLst/>
              <a:rect l="l" t="t" r="r" b="b"/>
              <a:pathLst>
                <a:path w="227965" h="2108835">
                  <a:moveTo>
                    <a:pt x="0" y="2108707"/>
                  </a:moveTo>
                  <a:lnTo>
                    <a:pt x="227584" y="105435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D34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895080" y="4024377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192024" y="0"/>
                  </a:moveTo>
                  <a:lnTo>
                    <a:pt x="147996" y="5071"/>
                  </a:lnTo>
                  <a:lnTo>
                    <a:pt x="107579" y="19516"/>
                  </a:lnTo>
                  <a:lnTo>
                    <a:pt x="71925" y="42183"/>
                  </a:lnTo>
                  <a:lnTo>
                    <a:pt x="42187" y="71920"/>
                  </a:lnTo>
                  <a:lnTo>
                    <a:pt x="19518" y="107574"/>
                  </a:lnTo>
                  <a:lnTo>
                    <a:pt x="5071" y="147992"/>
                  </a:lnTo>
                  <a:lnTo>
                    <a:pt x="0" y="192024"/>
                  </a:lnTo>
                  <a:lnTo>
                    <a:pt x="5071" y="236055"/>
                  </a:lnTo>
                  <a:lnTo>
                    <a:pt x="19518" y="276473"/>
                  </a:lnTo>
                  <a:lnTo>
                    <a:pt x="42187" y="312127"/>
                  </a:lnTo>
                  <a:lnTo>
                    <a:pt x="71925" y="341864"/>
                  </a:lnTo>
                  <a:lnTo>
                    <a:pt x="107579" y="364531"/>
                  </a:lnTo>
                  <a:lnTo>
                    <a:pt x="147996" y="378976"/>
                  </a:lnTo>
                  <a:lnTo>
                    <a:pt x="192024" y="384048"/>
                  </a:lnTo>
                  <a:lnTo>
                    <a:pt x="236055" y="378976"/>
                  </a:lnTo>
                  <a:lnTo>
                    <a:pt x="276473" y="364531"/>
                  </a:lnTo>
                  <a:lnTo>
                    <a:pt x="312127" y="341864"/>
                  </a:lnTo>
                  <a:lnTo>
                    <a:pt x="341864" y="312127"/>
                  </a:lnTo>
                  <a:lnTo>
                    <a:pt x="364531" y="276473"/>
                  </a:lnTo>
                  <a:lnTo>
                    <a:pt x="378976" y="236055"/>
                  </a:lnTo>
                  <a:lnTo>
                    <a:pt x="384048" y="192024"/>
                  </a:lnTo>
                  <a:lnTo>
                    <a:pt x="378976" y="147992"/>
                  </a:lnTo>
                  <a:lnTo>
                    <a:pt x="364531" y="107574"/>
                  </a:lnTo>
                  <a:lnTo>
                    <a:pt x="341864" y="71920"/>
                  </a:lnTo>
                  <a:lnTo>
                    <a:pt x="312127" y="42183"/>
                  </a:lnTo>
                  <a:lnTo>
                    <a:pt x="276473" y="19516"/>
                  </a:lnTo>
                  <a:lnTo>
                    <a:pt x="236055" y="5071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D34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008516" y="4139983"/>
              <a:ext cx="157480" cy="152400"/>
            </a:xfrm>
            <a:custGeom>
              <a:avLst/>
              <a:gdLst/>
              <a:ahLst/>
              <a:cxnLst/>
              <a:rect l="l" t="t" r="r" b="b"/>
              <a:pathLst>
                <a:path w="157479" h="152400">
                  <a:moveTo>
                    <a:pt x="157175" y="58420"/>
                  </a:moveTo>
                  <a:lnTo>
                    <a:pt x="97409" y="58420"/>
                  </a:lnTo>
                  <a:lnTo>
                    <a:pt x="97409" y="0"/>
                  </a:lnTo>
                  <a:lnTo>
                    <a:pt x="59410" y="0"/>
                  </a:lnTo>
                  <a:lnTo>
                    <a:pt x="59410" y="58420"/>
                  </a:lnTo>
                  <a:lnTo>
                    <a:pt x="0" y="58420"/>
                  </a:lnTo>
                  <a:lnTo>
                    <a:pt x="0" y="95250"/>
                  </a:lnTo>
                  <a:lnTo>
                    <a:pt x="59766" y="95250"/>
                  </a:lnTo>
                  <a:lnTo>
                    <a:pt x="59766" y="152400"/>
                  </a:lnTo>
                  <a:lnTo>
                    <a:pt x="97409" y="152400"/>
                  </a:lnTo>
                  <a:lnTo>
                    <a:pt x="97409" y="95250"/>
                  </a:lnTo>
                  <a:lnTo>
                    <a:pt x="157175" y="95250"/>
                  </a:lnTo>
                  <a:lnTo>
                    <a:pt x="157175" y="58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645392" y="3136392"/>
              <a:ext cx="227965" cy="2108835"/>
            </a:xfrm>
            <a:custGeom>
              <a:avLst/>
              <a:gdLst/>
              <a:ahLst/>
              <a:cxnLst/>
              <a:rect l="l" t="t" r="r" b="b"/>
              <a:pathLst>
                <a:path w="227965" h="2108835">
                  <a:moveTo>
                    <a:pt x="0" y="2108707"/>
                  </a:moveTo>
                  <a:lnTo>
                    <a:pt x="227584" y="105435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D34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662665" y="4024377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192024" y="0"/>
                  </a:moveTo>
                  <a:lnTo>
                    <a:pt x="147996" y="5071"/>
                  </a:lnTo>
                  <a:lnTo>
                    <a:pt x="107579" y="19516"/>
                  </a:lnTo>
                  <a:lnTo>
                    <a:pt x="71925" y="42183"/>
                  </a:lnTo>
                  <a:lnTo>
                    <a:pt x="42187" y="71920"/>
                  </a:lnTo>
                  <a:lnTo>
                    <a:pt x="19518" y="107574"/>
                  </a:lnTo>
                  <a:lnTo>
                    <a:pt x="5071" y="147992"/>
                  </a:lnTo>
                  <a:lnTo>
                    <a:pt x="0" y="192024"/>
                  </a:lnTo>
                  <a:lnTo>
                    <a:pt x="5071" y="236055"/>
                  </a:lnTo>
                  <a:lnTo>
                    <a:pt x="19518" y="276473"/>
                  </a:lnTo>
                  <a:lnTo>
                    <a:pt x="42187" y="312127"/>
                  </a:lnTo>
                  <a:lnTo>
                    <a:pt x="71925" y="341864"/>
                  </a:lnTo>
                  <a:lnTo>
                    <a:pt x="107579" y="364531"/>
                  </a:lnTo>
                  <a:lnTo>
                    <a:pt x="147996" y="378976"/>
                  </a:lnTo>
                  <a:lnTo>
                    <a:pt x="192024" y="384048"/>
                  </a:lnTo>
                  <a:lnTo>
                    <a:pt x="236055" y="378976"/>
                  </a:lnTo>
                  <a:lnTo>
                    <a:pt x="276473" y="364531"/>
                  </a:lnTo>
                  <a:lnTo>
                    <a:pt x="312127" y="341864"/>
                  </a:lnTo>
                  <a:lnTo>
                    <a:pt x="341864" y="312127"/>
                  </a:lnTo>
                  <a:lnTo>
                    <a:pt x="364531" y="276473"/>
                  </a:lnTo>
                  <a:lnTo>
                    <a:pt x="378976" y="236055"/>
                  </a:lnTo>
                  <a:lnTo>
                    <a:pt x="384048" y="192024"/>
                  </a:lnTo>
                  <a:lnTo>
                    <a:pt x="378976" y="147992"/>
                  </a:lnTo>
                  <a:lnTo>
                    <a:pt x="364531" y="107574"/>
                  </a:lnTo>
                  <a:lnTo>
                    <a:pt x="341864" y="71920"/>
                  </a:lnTo>
                  <a:lnTo>
                    <a:pt x="312127" y="42183"/>
                  </a:lnTo>
                  <a:lnTo>
                    <a:pt x="276473" y="19516"/>
                  </a:lnTo>
                  <a:lnTo>
                    <a:pt x="236055" y="5071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D34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776101" y="4139983"/>
              <a:ext cx="157480" cy="152400"/>
            </a:xfrm>
            <a:custGeom>
              <a:avLst/>
              <a:gdLst/>
              <a:ahLst/>
              <a:cxnLst/>
              <a:rect l="l" t="t" r="r" b="b"/>
              <a:pathLst>
                <a:path w="157479" h="152400">
                  <a:moveTo>
                    <a:pt x="157175" y="58420"/>
                  </a:moveTo>
                  <a:lnTo>
                    <a:pt x="97409" y="58420"/>
                  </a:lnTo>
                  <a:lnTo>
                    <a:pt x="97409" y="0"/>
                  </a:lnTo>
                  <a:lnTo>
                    <a:pt x="59410" y="0"/>
                  </a:lnTo>
                  <a:lnTo>
                    <a:pt x="59410" y="58420"/>
                  </a:lnTo>
                  <a:lnTo>
                    <a:pt x="0" y="58420"/>
                  </a:lnTo>
                  <a:lnTo>
                    <a:pt x="0" y="95250"/>
                  </a:lnTo>
                  <a:lnTo>
                    <a:pt x="59766" y="95250"/>
                  </a:lnTo>
                  <a:lnTo>
                    <a:pt x="59766" y="152400"/>
                  </a:lnTo>
                  <a:lnTo>
                    <a:pt x="97409" y="152400"/>
                  </a:lnTo>
                  <a:lnTo>
                    <a:pt x="97409" y="95250"/>
                  </a:lnTo>
                  <a:lnTo>
                    <a:pt x="157175" y="95250"/>
                  </a:lnTo>
                  <a:lnTo>
                    <a:pt x="157175" y="58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hlinkClick r:id="rId3"/>
            </p:cNvPr>
            <p:cNvSpPr/>
            <p:nvPr/>
          </p:nvSpPr>
          <p:spPr>
            <a:xfrm>
              <a:off x="855984" y="4580590"/>
              <a:ext cx="464820" cy="376555"/>
            </a:xfrm>
            <a:custGeom>
              <a:avLst/>
              <a:gdLst/>
              <a:ahLst/>
              <a:cxnLst/>
              <a:rect l="l" t="t" r="r" b="b"/>
              <a:pathLst>
                <a:path w="464819" h="376554">
                  <a:moveTo>
                    <a:pt x="415493" y="0"/>
                  </a:moveTo>
                  <a:lnTo>
                    <a:pt x="48729" y="0"/>
                  </a:lnTo>
                  <a:lnTo>
                    <a:pt x="29802" y="3843"/>
                  </a:lnTo>
                  <a:lnTo>
                    <a:pt x="14308" y="14311"/>
                  </a:lnTo>
                  <a:lnTo>
                    <a:pt x="3842" y="29805"/>
                  </a:lnTo>
                  <a:lnTo>
                    <a:pt x="0" y="48729"/>
                  </a:lnTo>
                  <a:lnTo>
                    <a:pt x="0" y="327647"/>
                  </a:lnTo>
                  <a:lnTo>
                    <a:pt x="3845" y="346569"/>
                  </a:lnTo>
                  <a:lnTo>
                    <a:pt x="14316" y="362059"/>
                  </a:lnTo>
                  <a:lnTo>
                    <a:pt x="29810" y="372522"/>
                  </a:lnTo>
                  <a:lnTo>
                    <a:pt x="48729" y="376364"/>
                  </a:lnTo>
                  <a:lnTo>
                    <a:pt x="415493" y="376364"/>
                  </a:lnTo>
                  <a:lnTo>
                    <a:pt x="434412" y="372520"/>
                  </a:lnTo>
                  <a:lnTo>
                    <a:pt x="449907" y="362054"/>
                  </a:lnTo>
                  <a:lnTo>
                    <a:pt x="455652" y="353555"/>
                  </a:lnTo>
                  <a:lnTo>
                    <a:pt x="38519" y="353555"/>
                  </a:lnTo>
                  <a:lnTo>
                    <a:pt x="38519" y="321818"/>
                  </a:lnTo>
                  <a:lnTo>
                    <a:pt x="464223" y="321818"/>
                  </a:lnTo>
                  <a:lnTo>
                    <a:pt x="464223" y="299008"/>
                  </a:lnTo>
                  <a:lnTo>
                    <a:pt x="28168" y="299008"/>
                  </a:lnTo>
                  <a:lnTo>
                    <a:pt x="28168" y="77368"/>
                  </a:lnTo>
                  <a:lnTo>
                    <a:pt x="464223" y="77368"/>
                  </a:lnTo>
                  <a:lnTo>
                    <a:pt x="464223" y="54546"/>
                  </a:lnTo>
                  <a:lnTo>
                    <a:pt x="42456" y="54546"/>
                  </a:lnTo>
                  <a:lnTo>
                    <a:pt x="42456" y="22809"/>
                  </a:lnTo>
                  <a:lnTo>
                    <a:pt x="455649" y="22809"/>
                  </a:lnTo>
                  <a:lnTo>
                    <a:pt x="449899" y="14306"/>
                  </a:lnTo>
                  <a:lnTo>
                    <a:pt x="434403" y="3842"/>
                  </a:lnTo>
                  <a:lnTo>
                    <a:pt x="415493" y="0"/>
                  </a:lnTo>
                  <a:close/>
                </a:path>
                <a:path w="464819" h="376554">
                  <a:moveTo>
                    <a:pt x="108038" y="321818"/>
                  </a:moveTo>
                  <a:lnTo>
                    <a:pt x="70256" y="321818"/>
                  </a:lnTo>
                  <a:lnTo>
                    <a:pt x="70256" y="353555"/>
                  </a:lnTo>
                  <a:lnTo>
                    <a:pt x="108038" y="353555"/>
                  </a:lnTo>
                  <a:lnTo>
                    <a:pt x="108038" y="321818"/>
                  </a:lnTo>
                  <a:close/>
                </a:path>
                <a:path w="464819" h="376554">
                  <a:moveTo>
                    <a:pt x="177545" y="321818"/>
                  </a:moveTo>
                  <a:lnTo>
                    <a:pt x="139776" y="321818"/>
                  </a:lnTo>
                  <a:lnTo>
                    <a:pt x="139776" y="353555"/>
                  </a:lnTo>
                  <a:lnTo>
                    <a:pt x="177545" y="353555"/>
                  </a:lnTo>
                  <a:lnTo>
                    <a:pt x="177545" y="321818"/>
                  </a:lnTo>
                  <a:close/>
                </a:path>
                <a:path w="464819" h="376554">
                  <a:moveTo>
                    <a:pt x="247065" y="321818"/>
                  </a:moveTo>
                  <a:lnTo>
                    <a:pt x="209283" y="321818"/>
                  </a:lnTo>
                  <a:lnTo>
                    <a:pt x="209283" y="353555"/>
                  </a:lnTo>
                  <a:lnTo>
                    <a:pt x="247065" y="353555"/>
                  </a:lnTo>
                  <a:lnTo>
                    <a:pt x="247065" y="321818"/>
                  </a:lnTo>
                  <a:close/>
                </a:path>
                <a:path w="464819" h="376554">
                  <a:moveTo>
                    <a:pt x="316572" y="321818"/>
                  </a:moveTo>
                  <a:lnTo>
                    <a:pt x="278803" y="321818"/>
                  </a:lnTo>
                  <a:lnTo>
                    <a:pt x="278803" y="353555"/>
                  </a:lnTo>
                  <a:lnTo>
                    <a:pt x="316572" y="353555"/>
                  </a:lnTo>
                  <a:lnTo>
                    <a:pt x="316572" y="321818"/>
                  </a:lnTo>
                  <a:close/>
                </a:path>
                <a:path w="464819" h="376554">
                  <a:moveTo>
                    <a:pt x="386079" y="321818"/>
                  </a:moveTo>
                  <a:lnTo>
                    <a:pt x="348310" y="321818"/>
                  </a:lnTo>
                  <a:lnTo>
                    <a:pt x="348310" y="353555"/>
                  </a:lnTo>
                  <a:lnTo>
                    <a:pt x="386079" y="353555"/>
                  </a:lnTo>
                  <a:lnTo>
                    <a:pt x="386079" y="321818"/>
                  </a:lnTo>
                  <a:close/>
                </a:path>
                <a:path w="464819" h="376554">
                  <a:moveTo>
                    <a:pt x="464223" y="321818"/>
                  </a:moveTo>
                  <a:lnTo>
                    <a:pt x="417817" y="321818"/>
                  </a:lnTo>
                  <a:lnTo>
                    <a:pt x="417817" y="353555"/>
                  </a:lnTo>
                  <a:lnTo>
                    <a:pt x="455652" y="353555"/>
                  </a:lnTo>
                  <a:lnTo>
                    <a:pt x="460377" y="346564"/>
                  </a:lnTo>
                  <a:lnTo>
                    <a:pt x="464223" y="327647"/>
                  </a:lnTo>
                  <a:lnTo>
                    <a:pt x="464223" y="321818"/>
                  </a:lnTo>
                  <a:close/>
                </a:path>
                <a:path w="464819" h="376554">
                  <a:moveTo>
                    <a:pt x="464223" y="77368"/>
                  </a:moveTo>
                  <a:lnTo>
                    <a:pt x="436067" y="77368"/>
                  </a:lnTo>
                  <a:lnTo>
                    <a:pt x="436067" y="299008"/>
                  </a:lnTo>
                  <a:lnTo>
                    <a:pt x="464223" y="299008"/>
                  </a:lnTo>
                  <a:lnTo>
                    <a:pt x="464223" y="77368"/>
                  </a:lnTo>
                  <a:close/>
                </a:path>
                <a:path w="464819" h="376554">
                  <a:moveTo>
                    <a:pt x="111975" y="22809"/>
                  </a:moveTo>
                  <a:lnTo>
                    <a:pt x="74193" y="22809"/>
                  </a:lnTo>
                  <a:lnTo>
                    <a:pt x="74193" y="54546"/>
                  </a:lnTo>
                  <a:lnTo>
                    <a:pt x="111975" y="54546"/>
                  </a:lnTo>
                  <a:lnTo>
                    <a:pt x="111975" y="22809"/>
                  </a:lnTo>
                  <a:close/>
                </a:path>
                <a:path w="464819" h="376554">
                  <a:moveTo>
                    <a:pt x="181482" y="22809"/>
                  </a:moveTo>
                  <a:lnTo>
                    <a:pt x="143713" y="22809"/>
                  </a:lnTo>
                  <a:lnTo>
                    <a:pt x="143713" y="54546"/>
                  </a:lnTo>
                  <a:lnTo>
                    <a:pt x="181482" y="54546"/>
                  </a:lnTo>
                  <a:lnTo>
                    <a:pt x="181482" y="22809"/>
                  </a:lnTo>
                  <a:close/>
                </a:path>
                <a:path w="464819" h="376554">
                  <a:moveTo>
                    <a:pt x="251002" y="22809"/>
                  </a:moveTo>
                  <a:lnTo>
                    <a:pt x="213220" y="22809"/>
                  </a:lnTo>
                  <a:lnTo>
                    <a:pt x="213220" y="54546"/>
                  </a:lnTo>
                  <a:lnTo>
                    <a:pt x="251002" y="54546"/>
                  </a:lnTo>
                  <a:lnTo>
                    <a:pt x="251002" y="22809"/>
                  </a:lnTo>
                  <a:close/>
                </a:path>
                <a:path w="464819" h="376554">
                  <a:moveTo>
                    <a:pt x="320509" y="22809"/>
                  </a:moveTo>
                  <a:lnTo>
                    <a:pt x="282740" y="22809"/>
                  </a:lnTo>
                  <a:lnTo>
                    <a:pt x="282740" y="54546"/>
                  </a:lnTo>
                  <a:lnTo>
                    <a:pt x="320509" y="54546"/>
                  </a:lnTo>
                  <a:lnTo>
                    <a:pt x="320509" y="22809"/>
                  </a:lnTo>
                  <a:close/>
                </a:path>
                <a:path w="464819" h="376554">
                  <a:moveTo>
                    <a:pt x="390029" y="22809"/>
                  </a:moveTo>
                  <a:lnTo>
                    <a:pt x="352247" y="22809"/>
                  </a:lnTo>
                  <a:lnTo>
                    <a:pt x="352247" y="54546"/>
                  </a:lnTo>
                  <a:lnTo>
                    <a:pt x="390029" y="54546"/>
                  </a:lnTo>
                  <a:lnTo>
                    <a:pt x="390029" y="22809"/>
                  </a:lnTo>
                  <a:close/>
                </a:path>
                <a:path w="464819" h="376554">
                  <a:moveTo>
                    <a:pt x="455649" y="22809"/>
                  </a:moveTo>
                  <a:lnTo>
                    <a:pt x="421766" y="22809"/>
                  </a:lnTo>
                  <a:lnTo>
                    <a:pt x="421766" y="54546"/>
                  </a:lnTo>
                  <a:lnTo>
                    <a:pt x="464223" y="54546"/>
                  </a:lnTo>
                  <a:lnTo>
                    <a:pt x="464223" y="48729"/>
                  </a:lnTo>
                  <a:lnTo>
                    <a:pt x="460373" y="29800"/>
                  </a:lnTo>
                  <a:lnTo>
                    <a:pt x="455649" y="22809"/>
                  </a:lnTo>
                  <a:close/>
                </a:path>
              </a:pathLst>
            </a:custGeom>
            <a:solidFill>
              <a:srgbClr val="557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0775" y="4704058"/>
              <a:ext cx="139166" cy="139153"/>
            </a:xfrm>
            <a:prstGeom prst="rect">
              <a:avLst/>
            </a:prstGeom>
          </p:spPr>
        </p:pic>
        <p:pic>
          <p:nvPicPr>
            <p:cNvPr id="39" name="object 39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583" y="3871087"/>
              <a:ext cx="1035773" cy="1332445"/>
            </a:xfrm>
            <a:prstGeom prst="rect">
              <a:avLst/>
            </a:prstGeom>
          </p:spPr>
        </p:pic>
        <p:sp>
          <p:nvSpPr>
            <p:cNvPr id="40" name="object 40">
              <a:hlinkClick r:id="rId5"/>
            </p:cNvPr>
            <p:cNvSpPr/>
            <p:nvPr/>
          </p:nvSpPr>
          <p:spPr>
            <a:xfrm>
              <a:off x="4283583" y="3871087"/>
              <a:ext cx="1012825" cy="1310005"/>
            </a:xfrm>
            <a:custGeom>
              <a:avLst/>
              <a:gdLst/>
              <a:ahLst/>
              <a:cxnLst/>
              <a:rect l="l" t="t" r="r" b="b"/>
              <a:pathLst>
                <a:path w="1012825" h="1310004">
                  <a:moveTo>
                    <a:pt x="0" y="1310005"/>
                  </a:moveTo>
                  <a:lnTo>
                    <a:pt x="1012278" y="1310005"/>
                  </a:lnTo>
                  <a:lnTo>
                    <a:pt x="1012278" y="0"/>
                  </a:lnTo>
                  <a:lnTo>
                    <a:pt x="0" y="0"/>
                  </a:lnTo>
                  <a:lnTo>
                    <a:pt x="0" y="1310005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>
              <a:hlinkClick r:id="rId5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6138" y="3633343"/>
              <a:ext cx="1035773" cy="1332445"/>
            </a:xfrm>
            <a:prstGeom prst="rect">
              <a:avLst/>
            </a:prstGeom>
          </p:spPr>
        </p:pic>
        <p:sp>
          <p:nvSpPr>
            <p:cNvPr id="42" name="object 42">
              <a:hlinkClick r:id="rId5"/>
            </p:cNvPr>
            <p:cNvSpPr/>
            <p:nvPr/>
          </p:nvSpPr>
          <p:spPr>
            <a:xfrm>
              <a:off x="3906138" y="3633343"/>
              <a:ext cx="1012825" cy="1310005"/>
            </a:xfrm>
            <a:custGeom>
              <a:avLst/>
              <a:gdLst/>
              <a:ahLst/>
              <a:cxnLst/>
              <a:rect l="l" t="t" r="r" b="b"/>
              <a:pathLst>
                <a:path w="1012825" h="1310004">
                  <a:moveTo>
                    <a:pt x="0" y="1310004"/>
                  </a:moveTo>
                  <a:lnTo>
                    <a:pt x="1012278" y="1310004"/>
                  </a:lnTo>
                  <a:lnTo>
                    <a:pt x="1012278" y="0"/>
                  </a:lnTo>
                  <a:lnTo>
                    <a:pt x="0" y="0"/>
                  </a:lnTo>
                  <a:lnTo>
                    <a:pt x="0" y="1310004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>
              <a:hlinkClick r:id="rId5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66794" y="3395598"/>
              <a:ext cx="1035774" cy="1332445"/>
            </a:xfrm>
            <a:prstGeom prst="rect">
              <a:avLst/>
            </a:prstGeom>
          </p:spPr>
        </p:pic>
        <p:sp>
          <p:nvSpPr>
            <p:cNvPr id="44" name="object 44">
              <a:hlinkClick r:id="rId5"/>
            </p:cNvPr>
            <p:cNvSpPr/>
            <p:nvPr/>
          </p:nvSpPr>
          <p:spPr>
            <a:xfrm>
              <a:off x="3566794" y="3395599"/>
              <a:ext cx="1012825" cy="1310005"/>
            </a:xfrm>
            <a:custGeom>
              <a:avLst/>
              <a:gdLst/>
              <a:ahLst/>
              <a:cxnLst/>
              <a:rect l="l" t="t" r="r" b="b"/>
              <a:pathLst>
                <a:path w="1012825" h="1310004">
                  <a:moveTo>
                    <a:pt x="0" y="1310004"/>
                  </a:moveTo>
                  <a:lnTo>
                    <a:pt x="1012278" y="1310004"/>
                  </a:lnTo>
                  <a:lnTo>
                    <a:pt x="1012278" y="0"/>
                  </a:lnTo>
                  <a:lnTo>
                    <a:pt x="0" y="0"/>
                  </a:lnTo>
                  <a:lnTo>
                    <a:pt x="0" y="1310004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678245" y="3649052"/>
              <a:ext cx="1021080" cy="1316990"/>
            </a:xfrm>
            <a:custGeom>
              <a:avLst/>
              <a:gdLst/>
              <a:ahLst/>
              <a:cxnLst/>
              <a:rect l="l" t="t" r="r" b="b"/>
              <a:pathLst>
                <a:path w="1021080" h="1316989">
                  <a:moveTo>
                    <a:pt x="1021080" y="0"/>
                  </a:moveTo>
                  <a:lnTo>
                    <a:pt x="0" y="0"/>
                  </a:lnTo>
                  <a:lnTo>
                    <a:pt x="0" y="1056551"/>
                  </a:lnTo>
                  <a:lnTo>
                    <a:pt x="0" y="1294295"/>
                  </a:lnTo>
                  <a:lnTo>
                    <a:pt x="0" y="1316736"/>
                  </a:lnTo>
                  <a:lnTo>
                    <a:pt x="1021080" y="1316736"/>
                  </a:lnTo>
                  <a:lnTo>
                    <a:pt x="1021080" y="1294295"/>
                  </a:lnTo>
                  <a:lnTo>
                    <a:pt x="1021080" y="1056551"/>
                  </a:lnTo>
                  <a:lnTo>
                    <a:pt x="1021080" y="0"/>
                  </a:lnTo>
                  <a:close/>
                </a:path>
              </a:pathLst>
            </a:custGeom>
            <a:solidFill>
              <a:srgbClr val="00000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663550" y="3633343"/>
              <a:ext cx="1012825" cy="1310005"/>
            </a:xfrm>
            <a:custGeom>
              <a:avLst/>
              <a:gdLst/>
              <a:ahLst/>
              <a:cxnLst/>
              <a:rect l="l" t="t" r="r" b="b"/>
              <a:pathLst>
                <a:path w="1012825" h="1310004">
                  <a:moveTo>
                    <a:pt x="1012278" y="0"/>
                  </a:moveTo>
                  <a:lnTo>
                    <a:pt x="0" y="0"/>
                  </a:lnTo>
                  <a:lnTo>
                    <a:pt x="0" y="1310004"/>
                  </a:lnTo>
                  <a:lnTo>
                    <a:pt x="1012278" y="1310004"/>
                  </a:lnTo>
                  <a:lnTo>
                    <a:pt x="10122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663550" y="3633343"/>
              <a:ext cx="1012825" cy="1310005"/>
            </a:xfrm>
            <a:custGeom>
              <a:avLst/>
              <a:gdLst/>
              <a:ahLst/>
              <a:cxnLst/>
              <a:rect l="l" t="t" r="r" b="b"/>
              <a:pathLst>
                <a:path w="1012825" h="1310004">
                  <a:moveTo>
                    <a:pt x="0" y="1310004"/>
                  </a:moveTo>
                  <a:lnTo>
                    <a:pt x="1012278" y="1310004"/>
                  </a:lnTo>
                  <a:lnTo>
                    <a:pt x="1012278" y="0"/>
                  </a:lnTo>
                  <a:lnTo>
                    <a:pt x="0" y="0"/>
                  </a:lnTo>
                  <a:lnTo>
                    <a:pt x="0" y="1310004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>
              <a:hlinkClick r:id="rId9"/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27594" y="3909186"/>
              <a:ext cx="1035773" cy="1332445"/>
            </a:xfrm>
            <a:prstGeom prst="rect">
              <a:avLst/>
            </a:prstGeom>
          </p:spPr>
        </p:pic>
        <p:sp>
          <p:nvSpPr>
            <p:cNvPr id="49" name="object 49">
              <a:hlinkClick r:id="rId9"/>
            </p:cNvPr>
            <p:cNvSpPr/>
            <p:nvPr/>
          </p:nvSpPr>
          <p:spPr>
            <a:xfrm>
              <a:off x="7427594" y="3909186"/>
              <a:ext cx="1012825" cy="1310005"/>
            </a:xfrm>
            <a:custGeom>
              <a:avLst/>
              <a:gdLst/>
              <a:ahLst/>
              <a:cxnLst/>
              <a:rect l="l" t="t" r="r" b="b"/>
              <a:pathLst>
                <a:path w="1012825" h="1310004">
                  <a:moveTo>
                    <a:pt x="0" y="1310005"/>
                  </a:moveTo>
                  <a:lnTo>
                    <a:pt x="1012278" y="1310005"/>
                  </a:lnTo>
                  <a:lnTo>
                    <a:pt x="1012278" y="0"/>
                  </a:lnTo>
                  <a:lnTo>
                    <a:pt x="0" y="0"/>
                  </a:lnTo>
                  <a:lnTo>
                    <a:pt x="0" y="1310005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>
              <a:hlinkClick r:id="rId9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94270" y="3633342"/>
              <a:ext cx="1035774" cy="1332445"/>
            </a:xfrm>
            <a:prstGeom prst="rect">
              <a:avLst/>
            </a:prstGeom>
          </p:spPr>
        </p:pic>
        <p:sp>
          <p:nvSpPr>
            <p:cNvPr id="51" name="object 51">
              <a:hlinkClick r:id="rId9"/>
            </p:cNvPr>
            <p:cNvSpPr/>
            <p:nvPr/>
          </p:nvSpPr>
          <p:spPr>
            <a:xfrm>
              <a:off x="6994271" y="3633343"/>
              <a:ext cx="1012825" cy="1310005"/>
            </a:xfrm>
            <a:custGeom>
              <a:avLst/>
              <a:gdLst/>
              <a:ahLst/>
              <a:cxnLst/>
              <a:rect l="l" t="t" r="r" b="b"/>
              <a:pathLst>
                <a:path w="1012825" h="1310004">
                  <a:moveTo>
                    <a:pt x="0" y="1310004"/>
                  </a:moveTo>
                  <a:lnTo>
                    <a:pt x="1012278" y="1310004"/>
                  </a:lnTo>
                  <a:lnTo>
                    <a:pt x="1012278" y="0"/>
                  </a:lnTo>
                  <a:lnTo>
                    <a:pt x="0" y="0"/>
                  </a:lnTo>
                  <a:lnTo>
                    <a:pt x="0" y="1310004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>
              <a:hlinkClick r:id="rId9"/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60946" y="3395598"/>
              <a:ext cx="1035774" cy="1332445"/>
            </a:xfrm>
            <a:prstGeom prst="rect">
              <a:avLst/>
            </a:prstGeom>
          </p:spPr>
        </p:pic>
        <p:sp>
          <p:nvSpPr>
            <p:cNvPr id="53" name="object 53">
              <a:hlinkClick r:id="rId9"/>
            </p:cNvPr>
            <p:cNvSpPr/>
            <p:nvPr/>
          </p:nvSpPr>
          <p:spPr>
            <a:xfrm>
              <a:off x="6560947" y="3395599"/>
              <a:ext cx="1012825" cy="1310005"/>
            </a:xfrm>
            <a:custGeom>
              <a:avLst/>
              <a:gdLst/>
              <a:ahLst/>
              <a:cxnLst/>
              <a:rect l="l" t="t" r="r" b="b"/>
              <a:pathLst>
                <a:path w="1012825" h="1310004">
                  <a:moveTo>
                    <a:pt x="0" y="1310004"/>
                  </a:moveTo>
                  <a:lnTo>
                    <a:pt x="1012278" y="1310004"/>
                  </a:lnTo>
                  <a:lnTo>
                    <a:pt x="1012278" y="0"/>
                  </a:lnTo>
                  <a:lnTo>
                    <a:pt x="0" y="0"/>
                  </a:lnTo>
                  <a:lnTo>
                    <a:pt x="0" y="1310004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94459" y="3317379"/>
              <a:ext cx="1961942" cy="1758334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 rot="21060000">
            <a:off x="9618979" y="3634624"/>
            <a:ext cx="674518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0"/>
              </a:lnSpc>
            </a:pPr>
            <a:r>
              <a:rPr sz="900" b="1" spc="-10" dirty="0">
                <a:solidFill>
                  <a:srgbClr val="D34923"/>
                </a:solidFill>
                <a:latin typeface="Arial"/>
                <a:cs typeface="Arial"/>
              </a:rPr>
              <a:t>CHECKLIST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 rot="420000">
            <a:off x="10430167" y="3978865"/>
            <a:ext cx="69704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350" b="1" spc="-30" baseline="3086" dirty="0">
                <a:solidFill>
                  <a:srgbClr val="D34923"/>
                </a:solidFill>
                <a:latin typeface="Arial"/>
                <a:cs typeface="Arial"/>
              </a:rPr>
              <a:t>TEMPLA</a:t>
            </a:r>
            <a:r>
              <a:rPr sz="900" b="1" spc="-20" dirty="0">
                <a:solidFill>
                  <a:srgbClr val="D34923"/>
                </a:solidFill>
                <a:latin typeface="Arial"/>
                <a:cs typeface="Arial"/>
              </a:rPr>
              <a:t>TES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2321031" y="3392423"/>
            <a:ext cx="1289685" cy="1481455"/>
            <a:chOff x="12321031" y="3392423"/>
            <a:chExt cx="1289685" cy="1481455"/>
          </a:xfrm>
        </p:grpSpPr>
        <p:sp>
          <p:nvSpPr>
            <p:cNvPr id="58" name="object 58"/>
            <p:cNvSpPr/>
            <p:nvPr/>
          </p:nvSpPr>
          <p:spPr>
            <a:xfrm>
              <a:off x="12723368" y="3703319"/>
              <a:ext cx="887094" cy="1170940"/>
            </a:xfrm>
            <a:custGeom>
              <a:avLst/>
              <a:gdLst/>
              <a:ahLst/>
              <a:cxnLst/>
              <a:rect l="l" t="t" r="r" b="b"/>
              <a:pathLst>
                <a:path w="887094" h="1170939">
                  <a:moveTo>
                    <a:pt x="886968" y="631418"/>
                  </a:moveTo>
                  <a:lnTo>
                    <a:pt x="0" y="631418"/>
                  </a:lnTo>
                  <a:lnTo>
                    <a:pt x="0" y="1002284"/>
                  </a:lnTo>
                  <a:lnTo>
                    <a:pt x="0" y="1170432"/>
                  </a:lnTo>
                  <a:lnTo>
                    <a:pt x="886968" y="1170432"/>
                  </a:lnTo>
                  <a:lnTo>
                    <a:pt x="886968" y="1002284"/>
                  </a:lnTo>
                  <a:lnTo>
                    <a:pt x="886968" y="631418"/>
                  </a:lnTo>
                  <a:close/>
                </a:path>
                <a:path w="887094" h="1170939">
                  <a:moveTo>
                    <a:pt x="886968" y="513346"/>
                  </a:moveTo>
                  <a:lnTo>
                    <a:pt x="613117" y="513346"/>
                  </a:lnTo>
                  <a:lnTo>
                    <a:pt x="613117" y="554418"/>
                  </a:lnTo>
                  <a:lnTo>
                    <a:pt x="886968" y="554418"/>
                  </a:lnTo>
                  <a:lnTo>
                    <a:pt x="886968" y="513346"/>
                  </a:lnTo>
                  <a:close/>
                </a:path>
                <a:path w="887094" h="1170939">
                  <a:moveTo>
                    <a:pt x="886968" y="385000"/>
                  </a:moveTo>
                  <a:lnTo>
                    <a:pt x="613117" y="385000"/>
                  </a:lnTo>
                  <a:lnTo>
                    <a:pt x="613117" y="426072"/>
                  </a:lnTo>
                  <a:lnTo>
                    <a:pt x="886968" y="426072"/>
                  </a:lnTo>
                  <a:lnTo>
                    <a:pt x="886968" y="385000"/>
                  </a:lnTo>
                  <a:close/>
                </a:path>
                <a:path w="887094" h="1170939">
                  <a:moveTo>
                    <a:pt x="886968" y="256667"/>
                  </a:moveTo>
                  <a:lnTo>
                    <a:pt x="613117" y="256667"/>
                  </a:lnTo>
                  <a:lnTo>
                    <a:pt x="613117" y="297738"/>
                  </a:lnTo>
                  <a:lnTo>
                    <a:pt x="886968" y="297738"/>
                  </a:lnTo>
                  <a:lnTo>
                    <a:pt x="886968" y="256667"/>
                  </a:lnTo>
                  <a:close/>
                </a:path>
                <a:path w="887094" h="1170939">
                  <a:moveTo>
                    <a:pt x="886968" y="128346"/>
                  </a:moveTo>
                  <a:lnTo>
                    <a:pt x="613117" y="128346"/>
                  </a:lnTo>
                  <a:lnTo>
                    <a:pt x="613117" y="169405"/>
                  </a:lnTo>
                  <a:lnTo>
                    <a:pt x="886968" y="169405"/>
                  </a:lnTo>
                  <a:lnTo>
                    <a:pt x="886968" y="128346"/>
                  </a:lnTo>
                  <a:close/>
                </a:path>
                <a:path w="887094" h="1170939">
                  <a:moveTo>
                    <a:pt x="886968" y="0"/>
                  </a:moveTo>
                  <a:lnTo>
                    <a:pt x="613117" y="0"/>
                  </a:lnTo>
                  <a:lnTo>
                    <a:pt x="613117" y="41071"/>
                  </a:lnTo>
                  <a:lnTo>
                    <a:pt x="886968" y="41071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C2C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338901" y="3411308"/>
              <a:ext cx="1021080" cy="1316990"/>
            </a:xfrm>
            <a:custGeom>
              <a:avLst/>
              <a:gdLst/>
              <a:ahLst/>
              <a:cxnLst/>
              <a:rect l="l" t="t" r="r" b="b"/>
              <a:pathLst>
                <a:path w="1021080" h="1316989">
                  <a:moveTo>
                    <a:pt x="1021080" y="0"/>
                  </a:moveTo>
                  <a:lnTo>
                    <a:pt x="0" y="0"/>
                  </a:lnTo>
                  <a:lnTo>
                    <a:pt x="0" y="1294295"/>
                  </a:lnTo>
                  <a:lnTo>
                    <a:pt x="0" y="1316748"/>
                  </a:lnTo>
                  <a:lnTo>
                    <a:pt x="1021080" y="1316748"/>
                  </a:lnTo>
                  <a:lnTo>
                    <a:pt x="1021080" y="1294295"/>
                  </a:lnTo>
                  <a:lnTo>
                    <a:pt x="1021080" y="0"/>
                  </a:lnTo>
                  <a:close/>
                </a:path>
              </a:pathLst>
            </a:custGeom>
            <a:solidFill>
              <a:srgbClr val="00000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324206" y="3395598"/>
              <a:ext cx="1012825" cy="1310005"/>
            </a:xfrm>
            <a:custGeom>
              <a:avLst/>
              <a:gdLst/>
              <a:ahLst/>
              <a:cxnLst/>
              <a:rect l="l" t="t" r="r" b="b"/>
              <a:pathLst>
                <a:path w="1012825" h="1310004">
                  <a:moveTo>
                    <a:pt x="1012278" y="0"/>
                  </a:moveTo>
                  <a:lnTo>
                    <a:pt x="0" y="0"/>
                  </a:lnTo>
                  <a:lnTo>
                    <a:pt x="0" y="1310004"/>
                  </a:lnTo>
                  <a:lnTo>
                    <a:pt x="1012278" y="1310004"/>
                  </a:lnTo>
                  <a:lnTo>
                    <a:pt x="10122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324206" y="3395598"/>
              <a:ext cx="1012825" cy="1310005"/>
            </a:xfrm>
            <a:custGeom>
              <a:avLst/>
              <a:gdLst/>
              <a:ahLst/>
              <a:cxnLst/>
              <a:rect l="l" t="t" r="r" b="b"/>
              <a:pathLst>
                <a:path w="1012825" h="1310004">
                  <a:moveTo>
                    <a:pt x="0" y="1310004"/>
                  </a:moveTo>
                  <a:lnTo>
                    <a:pt x="1012278" y="1310004"/>
                  </a:lnTo>
                  <a:lnTo>
                    <a:pt x="1012278" y="0"/>
                  </a:lnTo>
                  <a:lnTo>
                    <a:pt x="0" y="0"/>
                  </a:lnTo>
                  <a:lnTo>
                    <a:pt x="0" y="1310004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385776" y="3466312"/>
              <a:ext cx="894080" cy="219075"/>
            </a:xfrm>
            <a:custGeom>
              <a:avLst/>
              <a:gdLst/>
              <a:ahLst/>
              <a:cxnLst/>
              <a:rect l="l" t="t" r="r" b="b"/>
              <a:pathLst>
                <a:path w="894080" h="219075">
                  <a:moveTo>
                    <a:pt x="893826" y="0"/>
                  </a:moveTo>
                  <a:lnTo>
                    <a:pt x="692302" y="0"/>
                  </a:lnTo>
                  <a:lnTo>
                    <a:pt x="349377" y="0"/>
                  </a:lnTo>
                  <a:lnTo>
                    <a:pt x="0" y="0"/>
                  </a:lnTo>
                  <a:lnTo>
                    <a:pt x="0" y="218719"/>
                  </a:lnTo>
                  <a:lnTo>
                    <a:pt x="349377" y="218719"/>
                  </a:lnTo>
                  <a:lnTo>
                    <a:pt x="692302" y="218719"/>
                  </a:lnTo>
                  <a:lnTo>
                    <a:pt x="893826" y="218719"/>
                  </a:lnTo>
                  <a:lnTo>
                    <a:pt x="893826" y="0"/>
                  </a:lnTo>
                  <a:close/>
                </a:path>
              </a:pathLst>
            </a:custGeom>
            <a:solidFill>
              <a:srgbClr val="557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385776" y="3685031"/>
              <a:ext cx="894080" cy="709295"/>
            </a:xfrm>
            <a:custGeom>
              <a:avLst/>
              <a:gdLst/>
              <a:ahLst/>
              <a:cxnLst/>
              <a:rect l="l" t="t" r="r" b="b"/>
              <a:pathLst>
                <a:path w="894080" h="709295">
                  <a:moveTo>
                    <a:pt x="893826" y="472833"/>
                  </a:moveTo>
                  <a:lnTo>
                    <a:pt x="692302" y="472833"/>
                  </a:lnTo>
                  <a:lnTo>
                    <a:pt x="349377" y="472833"/>
                  </a:lnTo>
                  <a:lnTo>
                    <a:pt x="0" y="472833"/>
                  </a:lnTo>
                  <a:lnTo>
                    <a:pt x="0" y="709256"/>
                  </a:lnTo>
                  <a:lnTo>
                    <a:pt x="349377" y="709256"/>
                  </a:lnTo>
                  <a:lnTo>
                    <a:pt x="692302" y="709256"/>
                  </a:lnTo>
                  <a:lnTo>
                    <a:pt x="893826" y="709256"/>
                  </a:lnTo>
                  <a:lnTo>
                    <a:pt x="893826" y="472833"/>
                  </a:lnTo>
                  <a:close/>
                </a:path>
                <a:path w="894080" h="709295">
                  <a:moveTo>
                    <a:pt x="893826" y="0"/>
                  </a:moveTo>
                  <a:lnTo>
                    <a:pt x="692302" y="0"/>
                  </a:lnTo>
                  <a:lnTo>
                    <a:pt x="349377" y="0"/>
                  </a:lnTo>
                  <a:lnTo>
                    <a:pt x="0" y="0"/>
                  </a:lnTo>
                  <a:lnTo>
                    <a:pt x="0" y="236423"/>
                  </a:lnTo>
                  <a:lnTo>
                    <a:pt x="349377" y="236423"/>
                  </a:lnTo>
                  <a:lnTo>
                    <a:pt x="692302" y="236423"/>
                  </a:lnTo>
                  <a:lnTo>
                    <a:pt x="893826" y="236423"/>
                  </a:lnTo>
                  <a:lnTo>
                    <a:pt x="893826" y="0"/>
                  </a:lnTo>
                  <a:close/>
                </a:path>
              </a:pathLst>
            </a:custGeom>
            <a:solidFill>
              <a:srgbClr val="C2C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2385776" y="3921454"/>
              <a:ext cx="894080" cy="709295"/>
            </a:xfrm>
            <a:custGeom>
              <a:avLst/>
              <a:gdLst/>
              <a:ahLst/>
              <a:cxnLst/>
              <a:rect l="l" t="t" r="r" b="b"/>
              <a:pathLst>
                <a:path w="894080" h="709295">
                  <a:moveTo>
                    <a:pt x="893826" y="472833"/>
                  </a:moveTo>
                  <a:lnTo>
                    <a:pt x="692302" y="472833"/>
                  </a:lnTo>
                  <a:lnTo>
                    <a:pt x="349377" y="472833"/>
                  </a:lnTo>
                  <a:lnTo>
                    <a:pt x="0" y="472833"/>
                  </a:lnTo>
                  <a:lnTo>
                    <a:pt x="0" y="709256"/>
                  </a:lnTo>
                  <a:lnTo>
                    <a:pt x="349377" y="709256"/>
                  </a:lnTo>
                  <a:lnTo>
                    <a:pt x="692302" y="709256"/>
                  </a:lnTo>
                  <a:lnTo>
                    <a:pt x="893826" y="709256"/>
                  </a:lnTo>
                  <a:lnTo>
                    <a:pt x="893826" y="472833"/>
                  </a:lnTo>
                  <a:close/>
                </a:path>
                <a:path w="894080" h="709295">
                  <a:moveTo>
                    <a:pt x="893826" y="0"/>
                  </a:moveTo>
                  <a:lnTo>
                    <a:pt x="692302" y="0"/>
                  </a:lnTo>
                  <a:lnTo>
                    <a:pt x="349377" y="0"/>
                  </a:lnTo>
                  <a:lnTo>
                    <a:pt x="0" y="0"/>
                  </a:lnTo>
                  <a:lnTo>
                    <a:pt x="0" y="236423"/>
                  </a:lnTo>
                  <a:lnTo>
                    <a:pt x="349377" y="236423"/>
                  </a:lnTo>
                  <a:lnTo>
                    <a:pt x="692302" y="236423"/>
                  </a:lnTo>
                  <a:lnTo>
                    <a:pt x="893826" y="236423"/>
                  </a:lnTo>
                  <a:lnTo>
                    <a:pt x="893826" y="0"/>
                  </a:lnTo>
                  <a:close/>
                </a:path>
              </a:pathLst>
            </a:custGeom>
            <a:solidFill>
              <a:srgbClr val="E0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2385039" y="3466311"/>
              <a:ext cx="350520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113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2385774" y="3467050"/>
              <a:ext cx="0" cy="217804"/>
            </a:xfrm>
            <a:custGeom>
              <a:avLst/>
              <a:gdLst/>
              <a:ahLst/>
              <a:cxnLst/>
              <a:rect l="l" t="t" r="r" b="b"/>
              <a:pathLst>
                <a:path h="217804">
                  <a:moveTo>
                    <a:pt x="0" y="2172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735157" y="3466311"/>
              <a:ext cx="343535" cy="0"/>
            </a:xfrm>
            <a:custGeom>
              <a:avLst/>
              <a:gdLst/>
              <a:ahLst/>
              <a:cxnLst/>
              <a:rect l="l" t="t" r="r" b="b"/>
              <a:pathLst>
                <a:path w="343534">
                  <a:moveTo>
                    <a:pt x="0" y="0"/>
                  </a:moveTo>
                  <a:lnTo>
                    <a:pt x="342925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078079" y="3466311"/>
              <a:ext cx="202565" cy="0"/>
            </a:xfrm>
            <a:custGeom>
              <a:avLst/>
              <a:gdLst/>
              <a:ahLst/>
              <a:cxnLst/>
              <a:rect l="l" t="t" r="r" b="b"/>
              <a:pathLst>
                <a:path w="202565">
                  <a:moveTo>
                    <a:pt x="0" y="0"/>
                  </a:moveTo>
                  <a:lnTo>
                    <a:pt x="202272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279617" y="3467050"/>
              <a:ext cx="0" cy="217804"/>
            </a:xfrm>
            <a:custGeom>
              <a:avLst/>
              <a:gdLst/>
              <a:ahLst/>
              <a:cxnLst/>
              <a:rect l="l" t="t" r="r" b="b"/>
              <a:pathLst>
                <a:path h="217804">
                  <a:moveTo>
                    <a:pt x="0" y="2172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2385039" y="3685031"/>
              <a:ext cx="350520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113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2385774" y="3685763"/>
              <a:ext cx="0" cy="234950"/>
            </a:xfrm>
            <a:custGeom>
              <a:avLst/>
              <a:gdLst/>
              <a:ahLst/>
              <a:cxnLst/>
              <a:rect l="l" t="t" r="r" b="b"/>
              <a:pathLst>
                <a:path h="234950">
                  <a:moveTo>
                    <a:pt x="0" y="2349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735157" y="3685031"/>
              <a:ext cx="343535" cy="0"/>
            </a:xfrm>
            <a:custGeom>
              <a:avLst/>
              <a:gdLst/>
              <a:ahLst/>
              <a:cxnLst/>
              <a:rect l="l" t="t" r="r" b="b"/>
              <a:pathLst>
                <a:path w="343534">
                  <a:moveTo>
                    <a:pt x="0" y="0"/>
                  </a:moveTo>
                  <a:lnTo>
                    <a:pt x="342925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2735157" y="3685763"/>
              <a:ext cx="0" cy="234950"/>
            </a:xfrm>
            <a:custGeom>
              <a:avLst/>
              <a:gdLst/>
              <a:ahLst/>
              <a:cxnLst/>
              <a:rect l="l" t="t" r="r" b="b"/>
              <a:pathLst>
                <a:path h="234950">
                  <a:moveTo>
                    <a:pt x="0" y="2349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3078079" y="3685031"/>
              <a:ext cx="202565" cy="0"/>
            </a:xfrm>
            <a:custGeom>
              <a:avLst/>
              <a:gdLst/>
              <a:ahLst/>
              <a:cxnLst/>
              <a:rect l="l" t="t" r="r" b="b"/>
              <a:pathLst>
                <a:path w="202565">
                  <a:moveTo>
                    <a:pt x="0" y="0"/>
                  </a:moveTo>
                  <a:lnTo>
                    <a:pt x="202272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3078079" y="3685763"/>
              <a:ext cx="0" cy="234950"/>
            </a:xfrm>
            <a:custGeom>
              <a:avLst/>
              <a:gdLst/>
              <a:ahLst/>
              <a:cxnLst/>
              <a:rect l="l" t="t" r="r" b="b"/>
              <a:pathLst>
                <a:path h="234950">
                  <a:moveTo>
                    <a:pt x="0" y="2349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3279617" y="3685763"/>
              <a:ext cx="0" cy="234950"/>
            </a:xfrm>
            <a:custGeom>
              <a:avLst/>
              <a:gdLst/>
              <a:ahLst/>
              <a:cxnLst/>
              <a:rect l="l" t="t" r="r" b="b"/>
              <a:pathLst>
                <a:path h="234950">
                  <a:moveTo>
                    <a:pt x="0" y="2349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385039" y="3921448"/>
              <a:ext cx="350520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113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385774" y="3922180"/>
              <a:ext cx="0" cy="234950"/>
            </a:xfrm>
            <a:custGeom>
              <a:avLst/>
              <a:gdLst/>
              <a:ahLst/>
              <a:cxnLst/>
              <a:rect l="l" t="t" r="r" b="b"/>
              <a:pathLst>
                <a:path h="234950">
                  <a:moveTo>
                    <a:pt x="0" y="2349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735157" y="3921448"/>
              <a:ext cx="343535" cy="0"/>
            </a:xfrm>
            <a:custGeom>
              <a:avLst/>
              <a:gdLst/>
              <a:ahLst/>
              <a:cxnLst/>
              <a:rect l="l" t="t" r="r" b="b"/>
              <a:pathLst>
                <a:path w="343534">
                  <a:moveTo>
                    <a:pt x="0" y="0"/>
                  </a:moveTo>
                  <a:lnTo>
                    <a:pt x="342925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735157" y="3922180"/>
              <a:ext cx="0" cy="234950"/>
            </a:xfrm>
            <a:custGeom>
              <a:avLst/>
              <a:gdLst/>
              <a:ahLst/>
              <a:cxnLst/>
              <a:rect l="l" t="t" r="r" b="b"/>
              <a:pathLst>
                <a:path h="234950">
                  <a:moveTo>
                    <a:pt x="0" y="2349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3078079" y="3921448"/>
              <a:ext cx="202565" cy="0"/>
            </a:xfrm>
            <a:custGeom>
              <a:avLst/>
              <a:gdLst/>
              <a:ahLst/>
              <a:cxnLst/>
              <a:rect l="l" t="t" r="r" b="b"/>
              <a:pathLst>
                <a:path w="202565">
                  <a:moveTo>
                    <a:pt x="0" y="0"/>
                  </a:moveTo>
                  <a:lnTo>
                    <a:pt x="202272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3078079" y="3922180"/>
              <a:ext cx="0" cy="234950"/>
            </a:xfrm>
            <a:custGeom>
              <a:avLst/>
              <a:gdLst/>
              <a:ahLst/>
              <a:cxnLst/>
              <a:rect l="l" t="t" r="r" b="b"/>
              <a:pathLst>
                <a:path h="234950">
                  <a:moveTo>
                    <a:pt x="0" y="2349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3279617" y="3922180"/>
              <a:ext cx="0" cy="234950"/>
            </a:xfrm>
            <a:custGeom>
              <a:avLst/>
              <a:gdLst/>
              <a:ahLst/>
              <a:cxnLst/>
              <a:rect l="l" t="t" r="r" b="b"/>
              <a:pathLst>
                <a:path h="234950">
                  <a:moveTo>
                    <a:pt x="0" y="2349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2385039" y="4157866"/>
              <a:ext cx="350520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113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2385774" y="4158597"/>
              <a:ext cx="0" cy="234950"/>
            </a:xfrm>
            <a:custGeom>
              <a:avLst/>
              <a:gdLst/>
              <a:ahLst/>
              <a:cxnLst/>
              <a:rect l="l" t="t" r="r" b="b"/>
              <a:pathLst>
                <a:path h="234950">
                  <a:moveTo>
                    <a:pt x="0" y="2349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2735157" y="4157866"/>
              <a:ext cx="343535" cy="0"/>
            </a:xfrm>
            <a:custGeom>
              <a:avLst/>
              <a:gdLst/>
              <a:ahLst/>
              <a:cxnLst/>
              <a:rect l="l" t="t" r="r" b="b"/>
              <a:pathLst>
                <a:path w="343534">
                  <a:moveTo>
                    <a:pt x="0" y="0"/>
                  </a:moveTo>
                  <a:lnTo>
                    <a:pt x="342925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2735157" y="4158597"/>
              <a:ext cx="0" cy="234950"/>
            </a:xfrm>
            <a:custGeom>
              <a:avLst/>
              <a:gdLst/>
              <a:ahLst/>
              <a:cxnLst/>
              <a:rect l="l" t="t" r="r" b="b"/>
              <a:pathLst>
                <a:path h="234950">
                  <a:moveTo>
                    <a:pt x="0" y="2349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3078079" y="4157866"/>
              <a:ext cx="202565" cy="0"/>
            </a:xfrm>
            <a:custGeom>
              <a:avLst/>
              <a:gdLst/>
              <a:ahLst/>
              <a:cxnLst/>
              <a:rect l="l" t="t" r="r" b="b"/>
              <a:pathLst>
                <a:path w="202565">
                  <a:moveTo>
                    <a:pt x="0" y="0"/>
                  </a:moveTo>
                  <a:lnTo>
                    <a:pt x="202272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3078079" y="4158597"/>
              <a:ext cx="0" cy="234950"/>
            </a:xfrm>
            <a:custGeom>
              <a:avLst/>
              <a:gdLst/>
              <a:ahLst/>
              <a:cxnLst/>
              <a:rect l="l" t="t" r="r" b="b"/>
              <a:pathLst>
                <a:path h="234950">
                  <a:moveTo>
                    <a:pt x="0" y="2349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3279617" y="4158597"/>
              <a:ext cx="0" cy="234950"/>
            </a:xfrm>
            <a:custGeom>
              <a:avLst/>
              <a:gdLst/>
              <a:ahLst/>
              <a:cxnLst/>
              <a:rect l="l" t="t" r="r" b="b"/>
              <a:pathLst>
                <a:path h="234950">
                  <a:moveTo>
                    <a:pt x="0" y="2349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735157" y="3467050"/>
              <a:ext cx="0" cy="217804"/>
            </a:xfrm>
            <a:custGeom>
              <a:avLst/>
              <a:gdLst/>
              <a:ahLst/>
              <a:cxnLst/>
              <a:rect l="l" t="t" r="r" b="b"/>
              <a:pathLst>
                <a:path h="217804">
                  <a:moveTo>
                    <a:pt x="0" y="2172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3078079" y="3467050"/>
              <a:ext cx="0" cy="217804"/>
            </a:xfrm>
            <a:custGeom>
              <a:avLst/>
              <a:gdLst/>
              <a:ahLst/>
              <a:cxnLst/>
              <a:rect l="l" t="t" r="r" b="b"/>
              <a:pathLst>
                <a:path h="217804">
                  <a:moveTo>
                    <a:pt x="0" y="2172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2385039" y="4394283"/>
              <a:ext cx="350520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113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2385774" y="4395014"/>
              <a:ext cx="0" cy="234950"/>
            </a:xfrm>
            <a:custGeom>
              <a:avLst/>
              <a:gdLst/>
              <a:ahLst/>
              <a:cxnLst/>
              <a:rect l="l" t="t" r="r" b="b"/>
              <a:pathLst>
                <a:path h="234950">
                  <a:moveTo>
                    <a:pt x="0" y="2349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2385039" y="4630700"/>
              <a:ext cx="350520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113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2735157" y="4394283"/>
              <a:ext cx="343535" cy="0"/>
            </a:xfrm>
            <a:custGeom>
              <a:avLst/>
              <a:gdLst/>
              <a:ahLst/>
              <a:cxnLst/>
              <a:rect l="l" t="t" r="r" b="b"/>
              <a:pathLst>
                <a:path w="343534">
                  <a:moveTo>
                    <a:pt x="0" y="0"/>
                  </a:moveTo>
                  <a:lnTo>
                    <a:pt x="342925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2735157" y="4395014"/>
              <a:ext cx="0" cy="234950"/>
            </a:xfrm>
            <a:custGeom>
              <a:avLst/>
              <a:gdLst/>
              <a:ahLst/>
              <a:cxnLst/>
              <a:rect l="l" t="t" r="r" b="b"/>
              <a:pathLst>
                <a:path h="234950">
                  <a:moveTo>
                    <a:pt x="0" y="2349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2735157" y="4630700"/>
              <a:ext cx="343535" cy="0"/>
            </a:xfrm>
            <a:custGeom>
              <a:avLst/>
              <a:gdLst/>
              <a:ahLst/>
              <a:cxnLst/>
              <a:rect l="l" t="t" r="r" b="b"/>
              <a:pathLst>
                <a:path w="343534">
                  <a:moveTo>
                    <a:pt x="0" y="0"/>
                  </a:moveTo>
                  <a:lnTo>
                    <a:pt x="342925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3078079" y="4394283"/>
              <a:ext cx="202565" cy="0"/>
            </a:xfrm>
            <a:custGeom>
              <a:avLst/>
              <a:gdLst/>
              <a:ahLst/>
              <a:cxnLst/>
              <a:rect l="l" t="t" r="r" b="b"/>
              <a:pathLst>
                <a:path w="202565">
                  <a:moveTo>
                    <a:pt x="0" y="0"/>
                  </a:moveTo>
                  <a:lnTo>
                    <a:pt x="202272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3078079" y="4395014"/>
              <a:ext cx="0" cy="234950"/>
            </a:xfrm>
            <a:custGeom>
              <a:avLst/>
              <a:gdLst/>
              <a:ahLst/>
              <a:cxnLst/>
              <a:rect l="l" t="t" r="r" b="b"/>
              <a:pathLst>
                <a:path h="234950">
                  <a:moveTo>
                    <a:pt x="0" y="2349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3279617" y="4395014"/>
              <a:ext cx="0" cy="234950"/>
            </a:xfrm>
            <a:custGeom>
              <a:avLst/>
              <a:gdLst/>
              <a:ahLst/>
              <a:cxnLst/>
              <a:rect l="l" t="t" r="r" b="b"/>
              <a:pathLst>
                <a:path h="234950">
                  <a:moveTo>
                    <a:pt x="0" y="2349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3078079" y="4630700"/>
              <a:ext cx="202565" cy="0"/>
            </a:xfrm>
            <a:custGeom>
              <a:avLst/>
              <a:gdLst/>
              <a:ahLst/>
              <a:cxnLst/>
              <a:rect l="l" t="t" r="r" b="b"/>
              <a:pathLst>
                <a:path w="202565">
                  <a:moveTo>
                    <a:pt x="0" y="0"/>
                  </a:moveTo>
                  <a:lnTo>
                    <a:pt x="202272" y="0"/>
                  </a:lnTo>
                </a:path>
              </a:pathLst>
            </a:custGeom>
            <a:ln w="317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12386512" y="3477154"/>
            <a:ext cx="892810" cy="1600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72110" marR="22860" indent="-349885">
              <a:lnSpc>
                <a:spcPts val="530"/>
              </a:lnSpc>
              <a:spcBef>
                <a:spcPts val="114"/>
              </a:spcBef>
            </a:pPr>
            <a:r>
              <a:rPr sz="450" b="1" dirty="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sz="450" b="1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b="1" dirty="0">
                <a:solidFill>
                  <a:srgbClr val="FFFFFF"/>
                </a:solidFill>
                <a:latin typeface="Arial"/>
                <a:cs typeface="Arial"/>
              </a:rPr>
              <a:t>MATURITY</a:t>
            </a:r>
            <a:r>
              <a:rPr sz="450" b="1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b="1" spc="-25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45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b="1" spc="-10" dirty="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endParaRPr sz="450">
              <a:latin typeface="Arial"/>
              <a:cs typeface="Arial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12975739" y="3968521"/>
            <a:ext cx="464820" cy="499745"/>
            <a:chOff x="12975739" y="3968521"/>
            <a:chExt cx="464820" cy="499745"/>
          </a:xfrm>
        </p:grpSpPr>
        <p:pic>
          <p:nvPicPr>
            <p:cNvPr id="105" name="object 10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75739" y="3968521"/>
              <a:ext cx="464514" cy="499605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3032367" y="4031396"/>
              <a:ext cx="346075" cy="345440"/>
            </a:xfrm>
            <a:custGeom>
              <a:avLst/>
              <a:gdLst/>
              <a:ahLst/>
              <a:cxnLst/>
              <a:rect l="l" t="t" r="r" b="b"/>
              <a:pathLst>
                <a:path w="346075" h="345439">
                  <a:moveTo>
                    <a:pt x="191484" y="0"/>
                  </a:moveTo>
                  <a:lnTo>
                    <a:pt x="144871" y="1344"/>
                  </a:lnTo>
                  <a:lnTo>
                    <a:pt x="100257" y="14935"/>
                  </a:lnTo>
                  <a:lnTo>
                    <a:pt x="62096" y="38922"/>
                  </a:lnTo>
                  <a:lnTo>
                    <a:pt x="31754" y="71403"/>
                  </a:lnTo>
                  <a:lnTo>
                    <a:pt x="10599" y="110475"/>
                  </a:lnTo>
                  <a:lnTo>
                    <a:pt x="0" y="154236"/>
                  </a:lnTo>
                  <a:lnTo>
                    <a:pt x="1323" y="200784"/>
                  </a:lnTo>
                  <a:lnTo>
                    <a:pt x="14911" y="245330"/>
                  </a:lnTo>
                  <a:lnTo>
                    <a:pt x="38912" y="283428"/>
                  </a:lnTo>
                  <a:lnTo>
                    <a:pt x="71424" y="313713"/>
                  </a:lnTo>
                  <a:lnTo>
                    <a:pt x="110541" y="334820"/>
                  </a:lnTo>
                  <a:lnTo>
                    <a:pt x="154361" y="345384"/>
                  </a:lnTo>
                  <a:lnTo>
                    <a:pt x="200980" y="344040"/>
                  </a:lnTo>
                  <a:lnTo>
                    <a:pt x="245589" y="330450"/>
                  </a:lnTo>
                  <a:lnTo>
                    <a:pt x="283749" y="306464"/>
                  </a:lnTo>
                  <a:lnTo>
                    <a:pt x="314090" y="273986"/>
                  </a:lnTo>
                  <a:lnTo>
                    <a:pt x="335245" y="234914"/>
                  </a:lnTo>
                  <a:lnTo>
                    <a:pt x="345843" y="191152"/>
                  </a:lnTo>
                  <a:lnTo>
                    <a:pt x="344515" y="144600"/>
                  </a:lnTo>
                  <a:lnTo>
                    <a:pt x="330927" y="100054"/>
                  </a:lnTo>
                  <a:lnTo>
                    <a:pt x="306926" y="61956"/>
                  </a:lnTo>
                  <a:lnTo>
                    <a:pt x="274416" y="31671"/>
                  </a:lnTo>
                  <a:lnTo>
                    <a:pt x="235301" y="10564"/>
                  </a:lnTo>
                  <a:lnTo>
                    <a:pt x="1914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094480" y="4093242"/>
              <a:ext cx="221691" cy="221574"/>
            </a:xfrm>
            <a:prstGeom prst="rect">
              <a:avLst/>
            </a:prstGeom>
          </p:spPr>
        </p:pic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5AB96EDD-2AE6-B78C-06AF-E70A38CC30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799" y="375085"/>
            <a:ext cx="1934402" cy="517184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C4C97516-81E1-9F59-67DA-F89FDF92F84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72" y="4024799"/>
            <a:ext cx="1437652" cy="809884"/>
          </a:xfrm>
          <a:prstGeom prst="rect">
            <a:avLst/>
          </a:prstGeom>
        </p:spPr>
      </p:pic>
      <p:pic>
        <p:nvPicPr>
          <p:cNvPr id="108" name="Picture 10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A1DE179-4ADE-162F-B15D-BCF75C799F9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11" y="3358441"/>
            <a:ext cx="1365230" cy="774161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6FAEBEB7-62DB-384F-DE38-289B5E8680BA}"/>
              </a:ext>
            </a:extLst>
          </p:cNvPr>
          <p:cNvSpPr/>
          <p:nvPr/>
        </p:nvSpPr>
        <p:spPr>
          <a:xfrm>
            <a:off x="832011" y="3358441"/>
            <a:ext cx="1365230" cy="75635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572</Words>
  <Application>Microsoft Office PowerPoint</Application>
  <PresentationFormat>Custom</PresentationFormat>
  <Paragraphs>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Narrow</vt:lpstr>
      <vt:lpstr>Calibri</vt:lpstr>
      <vt:lpstr>Gill Sans MT</vt:lpstr>
      <vt:lpstr>Lucida Sans</vt:lpstr>
      <vt:lpstr>Trebuchet MS</vt:lpstr>
      <vt:lpstr>Office Theme</vt:lpstr>
      <vt:lpstr>ISO 14001:2015</vt:lpstr>
      <vt:lpstr>COMEÇANDO
A IAEG desenvolveu um EMS Estrutura de Maturidade para apoiar a adoção de Sistemas de Gestão Ambiental pelos membros da IAEG e por entidades em todas as cadeias de valor de seus membros. Está disponível nas páginas ‘EMS e ISO14001’ em  www.iaeg.com.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14001:2015</dc:title>
  <dc:creator>Amanda Myers</dc:creator>
  <cp:lastModifiedBy>Amanda Myers</cp:lastModifiedBy>
  <cp:revision>6</cp:revision>
  <dcterms:created xsi:type="dcterms:W3CDTF">2023-04-23T03:21:53Z</dcterms:created>
  <dcterms:modified xsi:type="dcterms:W3CDTF">2023-09-14T15:41:50Z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2021-12-08T00:00:00Z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2023-04-23T00:00:00Z</vt:filetime>
  </property>
  <property fmtid="{D5CDD505-2E9C-101B-9397-08002B2CF9AE}" pid="5" name="Producer">
    <vt:lpwstr>Adobe PDF Library 16.0.3</vt:lpwstr>
  </property>
</Properties>
</file>