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557A4-6EE0-4F41-B306-83E1FADEDA93}" v="56" dt="2023-04-26T17:02:57.2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4660"/>
  </p:normalViewPr>
  <p:slideViewPr>
    <p:cSldViewPr>
      <p:cViewPr varScale="1">
        <p:scale>
          <a:sx n="56" d="100"/>
          <a:sy n="56" d="100"/>
        </p:scale>
        <p:origin x="98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5563" y="571892"/>
            <a:ext cx="8832850" cy="1661160"/>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dirty="0"/>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fi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hyperlink" Target="https://www.iaeg.com/elements/pdf/iaeg_ems_value_prop.pdf" TargetMode="External"/><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hyperlink" Target="http://www.iaeg.com/" TargetMode="External"/><Relationship Id="rId16" Type="http://schemas.openxmlformats.org/officeDocument/2006/relationships/image" Target="../media/image16.jfi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https://www.iaeg.com/elements/pdf/IAEG_WG7_EMS%20Maturity%20Framework_v1.pdf" TargetMode="Externa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hyperlink" Target="https://www.iaeg.com/elements/pdf/IAEG_EMS_Maturity_Framework_Guide_v.5.pdf" TargetMode="External"/><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223"/>
            <a:ext cx="14630400" cy="7356259"/>
          </a:xfrm>
          <a:prstGeom prst="rect">
            <a:avLst/>
          </a:prstGeom>
        </p:spPr>
      </p:pic>
      <p:sp>
        <p:nvSpPr>
          <p:cNvPr id="3" name="object 3"/>
          <p:cNvSpPr txBox="1">
            <a:spLocks noGrp="1"/>
          </p:cNvSpPr>
          <p:nvPr>
            <p:ph type="title"/>
          </p:nvPr>
        </p:nvSpPr>
        <p:spPr>
          <a:xfrm>
            <a:off x="575563" y="703275"/>
            <a:ext cx="4729480" cy="934719"/>
          </a:xfrm>
          <a:prstGeom prst="rect">
            <a:avLst/>
          </a:prstGeom>
          <a:solidFill>
            <a:srgbClr val="557C3B"/>
          </a:solidFill>
        </p:spPr>
        <p:txBody>
          <a:bodyPr vert="horz" wrap="square" lIns="0" tIns="74930" rIns="0" bIns="0" rtlCol="0">
            <a:spAutoFit/>
          </a:bodyPr>
          <a:lstStyle/>
          <a:p>
            <a:pPr marL="219075">
              <a:lnSpc>
                <a:spcPct val="100000"/>
              </a:lnSpc>
              <a:spcBef>
                <a:spcPts val="590"/>
              </a:spcBef>
            </a:pPr>
            <a:r>
              <a:rPr sz="4800" spc="200" dirty="0">
                <a:solidFill>
                  <a:srgbClr val="FFFFFF"/>
                </a:solidFill>
              </a:rPr>
              <a:t>ISO</a:t>
            </a:r>
            <a:r>
              <a:rPr sz="4800" spc="-40" dirty="0">
                <a:solidFill>
                  <a:srgbClr val="FFFFFF"/>
                </a:solidFill>
              </a:rPr>
              <a:t> </a:t>
            </a:r>
            <a:r>
              <a:rPr sz="4800" spc="150" dirty="0">
                <a:solidFill>
                  <a:srgbClr val="FFFFFF"/>
                </a:solidFill>
              </a:rPr>
              <a:t>14001:2015</a:t>
            </a:r>
            <a:endParaRPr sz="4800" dirty="0"/>
          </a:p>
        </p:txBody>
      </p:sp>
      <p:grpSp>
        <p:nvGrpSpPr>
          <p:cNvPr id="4" name="object 4"/>
          <p:cNvGrpSpPr/>
          <p:nvPr/>
        </p:nvGrpSpPr>
        <p:grpSpPr>
          <a:xfrm>
            <a:off x="692847" y="4542022"/>
            <a:ext cx="6274435" cy="309880"/>
            <a:chOff x="692847" y="4542022"/>
            <a:chExt cx="6274435" cy="309880"/>
          </a:xfrm>
        </p:grpSpPr>
        <p:sp>
          <p:nvSpPr>
            <p:cNvPr id="5" name="object 5"/>
            <p:cNvSpPr/>
            <p:nvPr/>
          </p:nvSpPr>
          <p:spPr>
            <a:xfrm>
              <a:off x="694434" y="4543610"/>
              <a:ext cx="306705" cy="306705"/>
            </a:xfrm>
            <a:custGeom>
              <a:avLst/>
              <a:gdLst/>
              <a:ahLst/>
              <a:cxnLst/>
              <a:rect l="l" t="t" r="r" b="b"/>
              <a:pathLst>
                <a:path w="306705" h="306704">
                  <a:moveTo>
                    <a:pt x="153073" y="0"/>
                  </a:moveTo>
                  <a:lnTo>
                    <a:pt x="104747" y="7816"/>
                  </a:lnTo>
                  <a:lnTo>
                    <a:pt x="62734" y="29574"/>
                  </a:lnTo>
                  <a:lnTo>
                    <a:pt x="29576" y="62731"/>
                  </a:lnTo>
                  <a:lnTo>
                    <a:pt x="7818" y="104748"/>
                  </a:lnTo>
                  <a:lnTo>
                    <a:pt x="0" y="153085"/>
                  </a:lnTo>
                  <a:lnTo>
                    <a:pt x="7818" y="201410"/>
                  </a:lnTo>
                  <a:lnTo>
                    <a:pt x="29576" y="243420"/>
                  </a:lnTo>
                  <a:lnTo>
                    <a:pt x="62734" y="276573"/>
                  </a:lnTo>
                  <a:lnTo>
                    <a:pt x="104747" y="298329"/>
                  </a:lnTo>
                  <a:lnTo>
                    <a:pt x="153073" y="306146"/>
                  </a:lnTo>
                  <a:lnTo>
                    <a:pt x="201410" y="298329"/>
                  </a:lnTo>
                  <a:lnTo>
                    <a:pt x="206843" y="295516"/>
                  </a:lnTo>
                  <a:lnTo>
                    <a:pt x="153073" y="295516"/>
                  </a:lnTo>
                  <a:lnTo>
                    <a:pt x="108107" y="288243"/>
                  </a:lnTo>
                  <a:lnTo>
                    <a:pt x="69015" y="267999"/>
                  </a:lnTo>
                  <a:lnTo>
                    <a:pt x="38163" y="237149"/>
                  </a:lnTo>
                  <a:lnTo>
                    <a:pt x="17917" y="198056"/>
                  </a:lnTo>
                  <a:lnTo>
                    <a:pt x="10642" y="153085"/>
                  </a:lnTo>
                  <a:lnTo>
                    <a:pt x="17917" y="108108"/>
                  </a:lnTo>
                  <a:lnTo>
                    <a:pt x="38163" y="69012"/>
                  </a:lnTo>
                  <a:lnTo>
                    <a:pt x="69015" y="38160"/>
                  </a:lnTo>
                  <a:lnTo>
                    <a:pt x="108107" y="17915"/>
                  </a:lnTo>
                  <a:lnTo>
                    <a:pt x="153073" y="10642"/>
                  </a:lnTo>
                  <a:lnTo>
                    <a:pt x="206867" y="10642"/>
                  </a:lnTo>
                  <a:lnTo>
                    <a:pt x="201410" y="7816"/>
                  </a:lnTo>
                  <a:lnTo>
                    <a:pt x="153073" y="0"/>
                  </a:lnTo>
                  <a:close/>
                </a:path>
                <a:path w="306705" h="306704">
                  <a:moveTo>
                    <a:pt x="206867" y="10642"/>
                  </a:moveTo>
                  <a:lnTo>
                    <a:pt x="153073" y="10642"/>
                  </a:lnTo>
                  <a:lnTo>
                    <a:pt x="198045" y="17915"/>
                  </a:lnTo>
                  <a:lnTo>
                    <a:pt x="237141" y="38160"/>
                  </a:lnTo>
                  <a:lnTo>
                    <a:pt x="267994" y="69012"/>
                  </a:lnTo>
                  <a:lnTo>
                    <a:pt x="288241" y="108108"/>
                  </a:lnTo>
                  <a:lnTo>
                    <a:pt x="295516" y="153085"/>
                  </a:lnTo>
                  <a:lnTo>
                    <a:pt x="288241" y="198056"/>
                  </a:lnTo>
                  <a:lnTo>
                    <a:pt x="267994" y="237149"/>
                  </a:lnTo>
                  <a:lnTo>
                    <a:pt x="237141" y="267999"/>
                  </a:lnTo>
                  <a:lnTo>
                    <a:pt x="198045" y="288243"/>
                  </a:lnTo>
                  <a:lnTo>
                    <a:pt x="153073" y="295516"/>
                  </a:lnTo>
                  <a:lnTo>
                    <a:pt x="206843" y="295516"/>
                  </a:lnTo>
                  <a:lnTo>
                    <a:pt x="243427" y="276573"/>
                  </a:lnTo>
                  <a:lnTo>
                    <a:pt x="276584" y="243420"/>
                  </a:lnTo>
                  <a:lnTo>
                    <a:pt x="298341" y="201410"/>
                  </a:lnTo>
                  <a:lnTo>
                    <a:pt x="306158" y="153085"/>
                  </a:lnTo>
                  <a:lnTo>
                    <a:pt x="298341" y="104748"/>
                  </a:lnTo>
                  <a:lnTo>
                    <a:pt x="276584" y="62731"/>
                  </a:lnTo>
                  <a:lnTo>
                    <a:pt x="243427" y="29574"/>
                  </a:lnTo>
                  <a:lnTo>
                    <a:pt x="206867" y="10642"/>
                  </a:lnTo>
                  <a:close/>
                </a:path>
              </a:pathLst>
            </a:custGeom>
            <a:solidFill>
              <a:srgbClr val="D34923"/>
            </a:solidFill>
          </p:spPr>
          <p:txBody>
            <a:bodyPr wrap="square" lIns="0" tIns="0" rIns="0" bIns="0" rtlCol="0"/>
            <a:lstStyle/>
            <a:p>
              <a:endParaRPr dirty="0"/>
            </a:p>
          </p:txBody>
        </p:sp>
        <p:sp>
          <p:nvSpPr>
            <p:cNvPr id="6" name="object 6"/>
            <p:cNvSpPr/>
            <p:nvPr/>
          </p:nvSpPr>
          <p:spPr>
            <a:xfrm>
              <a:off x="694434" y="4543610"/>
              <a:ext cx="306705" cy="306705"/>
            </a:xfrm>
            <a:custGeom>
              <a:avLst/>
              <a:gdLst/>
              <a:ahLst/>
              <a:cxnLst/>
              <a:rect l="l" t="t" r="r" b="b"/>
              <a:pathLst>
                <a:path w="306705" h="306704">
                  <a:moveTo>
                    <a:pt x="153073" y="306146"/>
                  </a:moveTo>
                  <a:lnTo>
                    <a:pt x="104747" y="298329"/>
                  </a:lnTo>
                  <a:lnTo>
                    <a:pt x="62734" y="276573"/>
                  </a:lnTo>
                  <a:lnTo>
                    <a:pt x="29576" y="243420"/>
                  </a:lnTo>
                  <a:lnTo>
                    <a:pt x="7818" y="201410"/>
                  </a:lnTo>
                  <a:lnTo>
                    <a:pt x="0" y="153085"/>
                  </a:lnTo>
                  <a:lnTo>
                    <a:pt x="7818" y="104748"/>
                  </a:lnTo>
                  <a:lnTo>
                    <a:pt x="29576" y="62731"/>
                  </a:lnTo>
                  <a:lnTo>
                    <a:pt x="62734" y="29574"/>
                  </a:lnTo>
                  <a:lnTo>
                    <a:pt x="104747" y="7816"/>
                  </a:lnTo>
                  <a:lnTo>
                    <a:pt x="153073" y="0"/>
                  </a:lnTo>
                  <a:lnTo>
                    <a:pt x="201410" y="7816"/>
                  </a:lnTo>
                  <a:lnTo>
                    <a:pt x="243427" y="29574"/>
                  </a:lnTo>
                  <a:lnTo>
                    <a:pt x="276584" y="62731"/>
                  </a:lnTo>
                  <a:lnTo>
                    <a:pt x="298341" y="104748"/>
                  </a:lnTo>
                  <a:lnTo>
                    <a:pt x="306158" y="153085"/>
                  </a:lnTo>
                  <a:lnTo>
                    <a:pt x="298341" y="201410"/>
                  </a:lnTo>
                  <a:lnTo>
                    <a:pt x="276584" y="243420"/>
                  </a:lnTo>
                  <a:lnTo>
                    <a:pt x="243427" y="276573"/>
                  </a:lnTo>
                  <a:lnTo>
                    <a:pt x="201410" y="298329"/>
                  </a:lnTo>
                  <a:lnTo>
                    <a:pt x="153073" y="306146"/>
                  </a:lnTo>
                  <a:close/>
                </a:path>
                <a:path w="306705" h="306704">
                  <a:moveTo>
                    <a:pt x="153073" y="10642"/>
                  </a:moveTo>
                  <a:lnTo>
                    <a:pt x="108107" y="17915"/>
                  </a:lnTo>
                  <a:lnTo>
                    <a:pt x="69015" y="38160"/>
                  </a:lnTo>
                  <a:lnTo>
                    <a:pt x="38163" y="69012"/>
                  </a:lnTo>
                  <a:lnTo>
                    <a:pt x="17917" y="108108"/>
                  </a:lnTo>
                  <a:lnTo>
                    <a:pt x="10642" y="153085"/>
                  </a:lnTo>
                  <a:lnTo>
                    <a:pt x="17917" y="198056"/>
                  </a:lnTo>
                  <a:lnTo>
                    <a:pt x="38163" y="237149"/>
                  </a:lnTo>
                  <a:lnTo>
                    <a:pt x="69015" y="267999"/>
                  </a:lnTo>
                  <a:lnTo>
                    <a:pt x="108107" y="288243"/>
                  </a:lnTo>
                  <a:lnTo>
                    <a:pt x="153073" y="295516"/>
                  </a:lnTo>
                  <a:lnTo>
                    <a:pt x="198045" y="288243"/>
                  </a:lnTo>
                  <a:lnTo>
                    <a:pt x="237141" y="267999"/>
                  </a:lnTo>
                  <a:lnTo>
                    <a:pt x="267994" y="237149"/>
                  </a:lnTo>
                  <a:lnTo>
                    <a:pt x="288241" y="198056"/>
                  </a:lnTo>
                  <a:lnTo>
                    <a:pt x="295516" y="153085"/>
                  </a:lnTo>
                  <a:lnTo>
                    <a:pt x="288241" y="108108"/>
                  </a:lnTo>
                  <a:lnTo>
                    <a:pt x="267994" y="69012"/>
                  </a:lnTo>
                  <a:lnTo>
                    <a:pt x="237141" y="38160"/>
                  </a:lnTo>
                  <a:lnTo>
                    <a:pt x="198045" y="17915"/>
                  </a:lnTo>
                  <a:lnTo>
                    <a:pt x="153073" y="10642"/>
                  </a:lnTo>
                  <a:close/>
                </a:path>
              </a:pathLst>
            </a:custGeom>
            <a:ln w="3175">
              <a:solidFill>
                <a:srgbClr val="D34923"/>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758607" y="4607779"/>
              <a:ext cx="177825" cy="177812"/>
            </a:xfrm>
            <a:prstGeom prst="rect">
              <a:avLst/>
            </a:prstGeom>
          </p:spPr>
        </p:pic>
        <p:sp>
          <p:nvSpPr>
            <p:cNvPr id="8" name="object 8"/>
            <p:cNvSpPr/>
            <p:nvPr/>
          </p:nvSpPr>
          <p:spPr>
            <a:xfrm>
              <a:off x="6658914"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3" y="298700"/>
                  </a:lnTo>
                  <a:lnTo>
                    <a:pt x="207114"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4" y="10655"/>
                  </a:lnTo>
                  <a:lnTo>
                    <a:pt x="201653" y="7826"/>
                  </a:lnTo>
                  <a:lnTo>
                    <a:pt x="153263" y="0"/>
                  </a:lnTo>
                  <a:close/>
                </a:path>
                <a:path w="306704" h="306704">
                  <a:moveTo>
                    <a:pt x="207114"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4" y="295871"/>
                  </a:lnTo>
                  <a:lnTo>
                    <a:pt x="243718" y="276916"/>
                  </a:lnTo>
                  <a:lnTo>
                    <a:pt x="276916" y="243718"/>
                  </a:lnTo>
                  <a:lnTo>
                    <a:pt x="298700" y="201653"/>
                  </a:lnTo>
                  <a:lnTo>
                    <a:pt x="306527" y="153263"/>
                  </a:lnTo>
                  <a:lnTo>
                    <a:pt x="298700" y="104873"/>
                  </a:lnTo>
                  <a:lnTo>
                    <a:pt x="276916" y="62808"/>
                  </a:lnTo>
                  <a:lnTo>
                    <a:pt x="243718" y="29611"/>
                  </a:lnTo>
                  <a:lnTo>
                    <a:pt x="207114" y="10655"/>
                  </a:lnTo>
                  <a:close/>
                </a:path>
              </a:pathLst>
            </a:custGeom>
            <a:solidFill>
              <a:srgbClr val="D34923"/>
            </a:solidFill>
          </p:spPr>
          <p:txBody>
            <a:bodyPr wrap="square" lIns="0" tIns="0" rIns="0" bIns="0" rtlCol="0"/>
            <a:lstStyle/>
            <a:p>
              <a:endParaRPr dirty="0"/>
            </a:p>
          </p:txBody>
        </p:sp>
        <p:sp>
          <p:nvSpPr>
            <p:cNvPr id="9" name="object 9"/>
            <p:cNvSpPr/>
            <p:nvPr/>
          </p:nvSpPr>
          <p:spPr>
            <a:xfrm>
              <a:off x="6658914"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3" y="7826"/>
                  </a:lnTo>
                  <a:lnTo>
                    <a:pt x="243718" y="29611"/>
                  </a:lnTo>
                  <a:lnTo>
                    <a:pt x="276916" y="62808"/>
                  </a:lnTo>
                  <a:lnTo>
                    <a:pt x="298700" y="104873"/>
                  </a:lnTo>
                  <a:lnTo>
                    <a:pt x="306527" y="153263"/>
                  </a:lnTo>
                  <a:lnTo>
                    <a:pt x="298700" y="201653"/>
                  </a:lnTo>
                  <a:lnTo>
                    <a:pt x="276916" y="243718"/>
                  </a:lnTo>
                  <a:lnTo>
                    <a:pt x="243718" y="276916"/>
                  </a:lnTo>
                  <a:lnTo>
                    <a:pt x="201653"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dirty="0"/>
            </a:p>
          </p:txBody>
        </p:sp>
        <p:pic>
          <p:nvPicPr>
            <p:cNvPr id="10" name="object 10"/>
            <p:cNvPicPr/>
            <p:nvPr/>
          </p:nvPicPr>
          <p:blipFill>
            <a:blip r:embed="rId4" cstate="print"/>
            <a:stretch>
              <a:fillRect/>
            </a:stretch>
          </p:blipFill>
          <p:spPr>
            <a:xfrm>
              <a:off x="6748716" y="4609720"/>
              <a:ext cx="126923" cy="185572"/>
            </a:xfrm>
            <a:prstGeom prst="rect">
              <a:avLst/>
            </a:prstGeom>
          </p:spPr>
        </p:pic>
      </p:grpSp>
      <p:sp>
        <p:nvSpPr>
          <p:cNvPr id="12" name="object 12"/>
          <p:cNvSpPr txBox="1"/>
          <p:nvPr/>
        </p:nvSpPr>
        <p:spPr>
          <a:xfrm>
            <a:off x="686308" y="4853539"/>
            <a:ext cx="1770380" cy="1743426"/>
          </a:xfrm>
          <a:prstGeom prst="rect">
            <a:avLst/>
          </a:prstGeom>
        </p:spPr>
        <p:txBody>
          <a:bodyPr vert="horz" wrap="square" lIns="0" tIns="45085" rIns="0" bIns="0" rtlCol="0">
            <a:spAutoFit/>
          </a:bodyPr>
          <a:lstStyle/>
          <a:p>
            <a:pPr marL="12700">
              <a:lnSpc>
                <a:spcPct val="100000"/>
              </a:lnSpc>
              <a:spcBef>
                <a:spcPts val="355"/>
              </a:spcBef>
            </a:pPr>
            <a:r>
              <a:rPr lang="en-US" sz="1200" b="1" spc="-10" dirty="0">
                <a:solidFill>
                  <a:srgbClr val="D34923"/>
                </a:solidFill>
                <a:latin typeface="Arial"/>
                <a:cs typeface="Arial"/>
              </a:rPr>
              <a:t>ARRIÈRE-PLAN
</a:t>
            </a:r>
            <a:r>
              <a:rPr lang="fr-FR" sz="950" dirty="0">
                <a:solidFill>
                  <a:srgbClr val="FFFFFF"/>
                </a:solidFill>
                <a:latin typeface="Arial"/>
                <a:cs typeface="Arial"/>
              </a:rPr>
              <a:t>De nombreux fournisseurs de petite et moyenne taille peuvent ne pas se sentir prêts, ou ne pas avoir le niveau de ressources nécessaires, pour mettre en œuvre toutes les exigences de la norme ISO14001 pour établir un système de management environnementale (SME) conforme à la norme</a:t>
            </a:r>
            <a:r>
              <a:rPr sz="950" spc="-10" dirty="0">
                <a:solidFill>
                  <a:srgbClr val="FFFFFF"/>
                </a:solidFill>
                <a:latin typeface="Arial"/>
                <a:cs typeface="Arial"/>
              </a:rPr>
              <a:t>.</a:t>
            </a:r>
            <a:endParaRPr sz="950" dirty="0">
              <a:latin typeface="Arial"/>
              <a:cs typeface="Arial"/>
            </a:endParaRPr>
          </a:p>
        </p:txBody>
      </p:sp>
      <p:sp>
        <p:nvSpPr>
          <p:cNvPr id="13" name="object 13"/>
          <p:cNvSpPr txBox="1"/>
          <p:nvPr/>
        </p:nvSpPr>
        <p:spPr>
          <a:xfrm>
            <a:off x="6637781" y="4853539"/>
            <a:ext cx="1541145" cy="1304844"/>
          </a:xfrm>
          <a:prstGeom prst="rect">
            <a:avLst/>
          </a:prstGeom>
        </p:spPr>
        <p:txBody>
          <a:bodyPr vert="horz" wrap="square" lIns="0" tIns="45085" rIns="0" bIns="0" rtlCol="0">
            <a:spAutoFit/>
          </a:bodyPr>
          <a:lstStyle/>
          <a:p>
            <a:pPr marL="12700">
              <a:lnSpc>
                <a:spcPct val="100000"/>
              </a:lnSpc>
              <a:spcBef>
                <a:spcPts val="355"/>
              </a:spcBef>
            </a:pPr>
            <a:r>
              <a:rPr lang="en-US" sz="1200" b="1" spc="-10" dirty="0">
                <a:solidFill>
                  <a:srgbClr val="D34923"/>
                </a:solidFill>
                <a:latin typeface="Arial"/>
                <a:cs typeface="Arial"/>
              </a:rPr>
              <a:t>OBJECTIF
</a:t>
            </a:r>
            <a:r>
              <a:rPr lang="fr-FR" sz="950" dirty="0">
                <a:solidFill>
                  <a:srgbClr val="FFFFFF"/>
                </a:solidFill>
                <a:latin typeface="Arial"/>
                <a:cs typeface="Arial"/>
              </a:rPr>
              <a:t>Encourager une adoption plus large du SME à un niveau approprié en fonction de la taille du fournisseur et du risque environnemental de manière rentable, uniforme et solidaire</a:t>
            </a:r>
            <a:r>
              <a:rPr sz="950" spc="-10" dirty="0">
                <a:solidFill>
                  <a:srgbClr val="FFFFFF"/>
                </a:solidFill>
                <a:latin typeface="Arial"/>
                <a:cs typeface="Arial"/>
              </a:rPr>
              <a:t>.</a:t>
            </a:r>
            <a:endParaRPr sz="950" dirty="0">
              <a:latin typeface="Arial"/>
              <a:cs typeface="Arial"/>
            </a:endParaRPr>
          </a:p>
        </p:txBody>
      </p:sp>
      <p:sp>
        <p:nvSpPr>
          <p:cNvPr id="14" name="object 14"/>
          <p:cNvSpPr txBox="1"/>
          <p:nvPr/>
        </p:nvSpPr>
        <p:spPr>
          <a:xfrm>
            <a:off x="2544006" y="5096287"/>
            <a:ext cx="1652270" cy="1767150"/>
          </a:xfrm>
          <a:prstGeom prst="rect">
            <a:avLst/>
          </a:prstGeom>
        </p:spPr>
        <p:txBody>
          <a:bodyPr vert="horz" wrap="square" lIns="0" tIns="12700" rIns="0" bIns="0" rtlCol="0">
            <a:spAutoFit/>
          </a:bodyPr>
          <a:lstStyle/>
          <a:p>
            <a:pPr marL="12700" marR="5080">
              <a:lnSpc>
                <a:spcPct val="100000"/>
              </a:lnSpc>
              <a:spcBef>
                <a:spcPts val="100"/>
              </a:spcBef>
            </a:pPr>
            <a:r>
              <a:rPr lang="fr-FR" sz="950" dirty="0">
                <a:solidFill>
                  <a:srgbClr val="FFFFFF"/>
                </a:solidFill>
                <a:latin typeface="Arial"/>
                <a:cs typeface="Arial"/>
              </a:rPr>
              <a:t>En ne prenant pas de mesures pour la mise en œuvre d’un SME conforme à la norme ISO14001, ces fournisseurs peuvent avoir des risques plus élevés liés à la chaîne d’approvisionnement et ne pas avoir réalisé d’opportunités d’amélioration de la protection de l’environnement et de réduction des coûts.</a:t>
            </a:r>
            <a:endParaRPr sz="950" dirty="0">
              <a:latin typeface="Arial"/>
              <a:cs typeface="Arial"/>
            </a:endParaRPr>
          </a:p>
        </p:txBody>
      </p:sp>
      <p:sp>
        <p:nvSpPr>
          <p:cNvPr id="15" name="object 15"/>
          <p:cNvSpPr txBox="1"/>
          <p:nvPr/>
        </p:nvSpPr>
        <p:spPr>
          <a:xfrm>
            <a:off x="4295120" y="5096287"/>
            <a:ext cx="1830070" cy="1633781"/>
          </a:xfrm>
          <a:prstGeom prst="rect">
            <a:avLst/>
          </a:prstGeom>
        </p:spPr>
        <p:txBody>
          <a:bodyPr vert="horz" wrap="square" lIns="0" tIns="12700" rIns="0" bIns="0" rtlCol="0">
            <a:spAutoFit/>
          </a:bodyPr>
          <a:lstStyle/>
          <a:p>
            <a:pPr marL="12700" marR="10160">
              <a:lnSpc>
                <a:spcPct val="100000"/>
              </a:lnSpc>
              <a:spcBef>
                <a:spcPts val="100"/>
              </a:spcBef>
            </a:pPr>
            <a:r>
              <a:rPr lang="fr-FR" sz="950" spc="-10" dirty="0">
                <a:solidFill>
                  <a:srgbClr val="FFFFFF"/>
                </a:solidFill>
                <a:latin typeface="Arial"/>
                <a:cs typeface="Arial"/>
              </a:rPr>
              <a:t>La norme ISO14001 exige de mettre davantage l’accent sur les processus externalisés de la chaîne d’approvisionnement et les biens et services achetés. Les entreprises cherchent à travailler plus étroitement avec leurs fournisseurs pour comprendre les risques environnementaux et développer des opportunités partagées</a:t>
            </a:r>
            <a:r>
              <a:rPr sz="950" spc="-10" dirty="0">
                <a:solidFill>
                  <a:srgbClr val="FFFFFF"/>
                </a:solidFill>
                <a:latin typeface="Arial"/>
                <a:cs typeface="Arial"/>
              </a:rPr>
              <a:t>.</a:t>
            </a:r>
            <a:endParaRPr sz="950" dirty="0">
              <a:latin typeface="Arial"/>
              <a:cs typeface="Arial"/>
            </a:endParaRPr>
          </a:p>
        </p:txBody>
      </p:sp>
      <p:sp>
        <p:nvSpPr>
          <p:cNvPr id="16" name="object 16"/>
          <p:cNvSpPr txBox="1"/>
          <p:nvPr/>
        </p:nvSpPr>
        <p:spPr>
          <a:xfrm>
            <a:off x="12545383" y="4896849"/>
            <a:ext cx="1328420" cy="1339662"/>
          </a:xfrm>
          <a:prstGeom prst="rect">
            <a:avLst/>
          </a:prstGeom>
        </p:spPr>
        <p:txBody>
          <a:bodyPr vert="horz" wrap="square" lIns="0" tIns="43180" rIns="0" bIns="0" rtlCol="0">
            <a:spAutoFit/>
          </a:bodyPr>
          <a:lstStyle/>
          <a:p>
            <a:pPr marL="12700" marR="5080" indent="33655">
              <a:lnSpc>
                <a:spcPts val="1200"/>
              </a:lnSpc>
              <a:spcBef>
                <a:spcPts val="340"/>
              </a:spcBef>
            </a:pPr>
            <a:r>
              <a:rPr lang="en-US" sz="1200" b="1" dirty="0">
                <a:solidFill>
                  <a:srgbClr val="D34923"/>
                </a:solidFill>
                <a:latin typeface="Arial"/>
                <a:cs typeface="Arial"/>
              </a:rPr>
              <a:t>UNE ENTREPRISE DEVRAIT VISER
</a:t>
            </a:r>
            <a:r>
              <a:rPr lang="fr-FR" sz="900" dirty="0">
                <a:solidFill>
                  <a:srgbClr val="FFFFFF"/>
                </a:solidFill>
                <a:latin typeface="Arial"/>
                <a:cs typeface="Arial"/>
              </a:rPr>
              <a:t>un niveau de maturité du SME en fonction de sa taille et de son profil de risque environnemental
</a:t>
            </a:r>
            <a:endParaRPr sz="950" dirty="0">
              <a:latin typeface="Trebuchet MS"/>
              <a:cs typeface="Trebuchet MS"/>
            </a:endParaRPr>
          </a:p>
        </p:txBody>
      </p:sp>
      <p:sp>
        <p:nvSpPr>
          <p:cNvPr id="17" name="object 17"/>
          <p:cNvSpPr txBox="1"/>
          <p:nvPr/>
        </p:nvSpPr>
        <p:spPr>
          <a:xfrm>
            <a:off x="9249663" y="4885944"/>
            <a:ext cx="860507" cy="1391599"/>
          </a:xfrm>
          <a:prstGeom prst="rect">
            <a:avLst/>
          </a:prstGeom>
        </p:spPr>
        <p:txBody>
          <a:bodyPr vert="horz" wrap="square" lIns="0" tIns="33020" rIns="0" bIns="0" rtlCol="0">
            <a:spAutoFit/>
          </a:bodyPr>
          <a:lstStyle/>
          <a:p>
            <a:pPr marL="12700" marR="5080">
              <a:lnSpc>
                <a:spcPts val="1300"/>
              </a:lnSpc>
              <a:spcBef>
                <a:spcPts val="260"/>
              </a:spcBef>
            </a:pPr>
            <a:r>
              <a:rPr lang="en-US" sz="1200" b="1" spc="-20" dirty="0">
                <a:solidFill>
                  <a:srgbClr val="D34923"/>
                </a:solidFill>
                <a:latin typeface="Arial"/>
                <a:cs typeface="Arial"/>
              </a:rPr>
              <a:t>QUATRE NIVEAUX DE MATURITÉ
</a:t>
            </a:r>
            <a:r>
              <a:rPr lang="fr-FR" sz="950" dirty="0">
                <a:solidFill>
                  <a:srgbClr val="FFFFFF"/>
                </a:solidFill>
                <a:latin typeface="Arial"/>
                <a:cs typeface="Arial"/>
              </a:rPr>
              <a:t>avec des composants de SME à chaque niveau</a:t>
            </a:r>
            <a:endParaRPr sz="950" dirty="0">
              <a:latin typeface="Arial"/>
              <a:cs typeface="Arial"/>
            </a:endParaRPr>
          </a:p>
        </p:txBody>
      </p:sp>
      <p:grpSp>
        <p:nvGrpSpPr>
          <p:cNvPr id="18" name="object 18"/>
          <p:cNvGrpSpPr/>
          <p:nvPr/>
        </p:nvGrpSpPr>
        <p:grpSpPr>
          <a:xfrm>
            <a:off x="9317154" y="13168"/>
            <a:ext cx="4140200" cy="3987800"/>
            <a:chOff x="9317154" y="468"/>
            <a:chExt cx="4140200" cy="3987800"/>
          </a:xfrm>
        </p:grpSpPr>
        <p:pic>
          <p:nvPicPr>
            <p:cNvPr id="19" name="object 19"/>
            <p:cNvPicPr/>
            <p:nvPr/>
          </p:nvPicPr>
          <p:blipFill>
            <a:blip r:embed="rId5" cstate="print"/>
            <a:stretch>
              <a:fillRect/>
            </a:stretch>
          </p:blipFill>
          <p:spPr>
            <a:xfrm>
              <a:off x="9317154" y="468"/>
              <a:ext cx="4140098" cy="3987799"/>
            </a:xfrm>
            <a:prstGeom prst="rect">
              <a:avLst/>
            </a:prstGeom>
          </p:spPr>
        </p:pic>
        <p:pic>
          <p:nvPicPr>
            <p:cNvPr id="20" name="object 20"/>
            <p:cNvPicPr/>
            <p:nvPr/>
          </p:nvPicPr>
          <p:blipFill>
            <a:blip r:embed="rId6" cstate="print"/>
            <a:stretch>
              <a:fillRect/>
            </a:stretch>
          </p:blipFill>
          <p:spPr>
            <a:xfrm>
              <a:off x="10313149" y="639000"/>
              <a:ext cx="2121941" cy="2113749"/>
            </a:xfrm>
            <a:prstGeom prst="rect">
              <a:avLst/>
            </a:prstGeom>
          </p:spPr>
        </p:pic>
        <p:pic>
          <p:nvPicPr>
            <p:cNvPr id="21" name="object 21"/>
            <p:cNvPicPr/>
            <p:nvPr/>
          </p:nvPicPr>
          <p:blipFill>
            <a:blip r:embed="rId7" cstate="print"/>
            <a:stretch>
              <a:fillRect/>
            </a:stretch>
          </p:blipFill>
          <p:spPr>
            <a:xfrm>
              <a:off x="9322080" y="986805"/>
              <a:ext cx="4093137" cy="2671709"/>
            </a:xfrm>
            <a:prstGeom prst="rect">
              <a:avLst/>
            </a:prstGeom>
          </p:spPr>
        </p:pic>
      </p:grpSp>
      <p:sp>
        <p:nvSpPr>
          <p:cNvPr id="22" name="object 22"/>
          <p:cNvSpPr txBox="1"/>
          <p:nvPr/>
        </p:nvSpPr>
        <p:spPr>
          <a:xfrm>
            <a:off x="8935302" y="889548"/>
            <a:ext cx="899704" cy="198772"/>
          </a:xfrm>
          <a:prstGeom prst="rect">
            <a:avLst/>
          </a:prstGeom>
        </p:spPr>
        <p:txBody>
          <a:bodyPr vert="horz" wrap="square" lIns="0" tIns="13970" rIns="0" bIns="0" rtlCol="0">
            <a:spAutoFit/>
          </a:bodyPr>
          <a:lstStyle/>
          <a:p>
            <a:pPr marL="12700">
              <a:lnSpc>
                <a:spcPct val="100000"/>
              </a:lnSpc>
              <a:spcBef>
                <a:spcPts val="110"/>
              </a:spcBef>
            </a:pPr>
            <a:r>
              <a:rPr sz="1200" b="1" spc="-10" dirty="0">
                <a:solidFill>
                  <a:srgbClr val="D34923"/>
                </a:solidFill>
                <a:latin typeface="Arial"/>
                <a:cs typeface="Arial"/>
              </a:rPr>
              <a:t>IDENTIF</a:t>
            </a:r>
            <a:r>
              <a:rPr lang="en-US" sz="1200" b="1" spc="-10" dirty="0">
                <a:solidFill>
                  <a:srgbClr val="D34923"/>
                </a:solidFill>
                <a:latin typeface="Arial"/>
                <a:cs typeface="Arial"/>
              </a:rPr>
              <a:t>IER</a:t>
            </a:r>
            <a:endParaRPr sz="1200" dirty="0">
              <a:latin typeface="Arial"/>
              <a:cs typeface="Arial"/>
            </a:endParaRPr>
          </a:p>
        </p:txBody>
      </p:sp>
      <p:sp>
        <p:nvSpPr>
          <p:cNvPr id="23" name="object 23"/>
          <p:cNvSpPr txBox="1"/>
          <p:nvPr/>
        </p:nvSpPr>
        <p:spPr>
          <a:xfrm>
            <a:off x="8458200" y="1048603"/>
            <a:ext cx="1390231" cy="387284"/>
          </a:xfrm>
          <a:prstGeom prst="rect">
            <a:avLst/>
          </a:prstGeom>
        </p:spPr>
        <p:txBody>
          <a:bodyPr vert="horz" wrap="square" lIns="0" tIns="27939" rIns="0" bIns="0" rtlCol="0">
            <a:spAutoFit/>
          </a:bodyPr>
          <a:lstStyle/>
          <a:p>
            <a:pPr marL="156210" marR="5080" indent="-100330" algn="r">
              <a:lnSpc>
                <a:spcPts val="810"/>
              </a:lnSpc>
              <a:spcBef>
                <a:spcPts val="219"/>
              </a:spcBef>
            </a:pPr>
            <a:r>
              <a:rPr lang="en-US" sz="750" spc="70" dirty="0">
                <a:solidFill>
                  <a:srgbClr val="FFFFFF"/>
                </a:solidFill>
                <a:latin typeface="Gill Sans MT"/>
                <a:cs typeface="Gill Sans MT"/>
              </a:rPr>
              <a:t>ET SURVEILLER LE</a:t>
            </a:r>
            <a:r>
              <a:rPr sz="750" spc="90" dirty="0">
                <a:solidFill>
                  <a:srgbClr val="FFFFFF"/>
                </a:solidFill>
                <a:latin typeface="Gill Sans MT"/>
                <a:cs typeface="Gill Sans MT"/>
              </a:rPr>
              <a:t> </a:t>
            </a:r>
            <a:endParaRPr lang="en-US" sz="750" spc="90" dirty="0">
              <a:solidFill>
                <a:srgbClr val="FFFFFF"/>
              </a:solidFill>
              <a:latin typeface="Gill Sans MT"/>
              <a:cs typeface="Gill Sans MT"/>
            </a:endParaRPr>
          </a:p>
          <a:p>
            <a:pPr marL="156210" marR="5080" indent="-100330" algn="r">
              <a:lnSpc>
                <a:spcPts val="810"/>
              </a:lnSpc>
              <a:spcBef>
                <a:spcPts val="219"/>
              </a:spcBef>
            </a:pPr>
            <a:r>
              <a:rPr lang="en-US" sz="750" spc="80" dirty="0">
                <a:solidFill>
                  <a:srgbClr val="FFFFFF"/>
                </a:solidFill>
                <a:latin typeface="Gill Sans MT"/>
                <a:cs typeface="Gill Sans MT"/>
              </a:rPr>
              <a:t>RESPECT DES EXIGENCES</a:t>
            </a:r>
          </a:p>
          <a:p>
            <a:pPr marL="156210" marR="5080" indent="-100330" algn="r">
              <a:lnSpc>
                <a:spcPts val="810"/>
              </a:lnSpc>
              <a:spcBef>
                <a:spcPts val="219"/>
              </a:spcBef>
            </a:pPr>
            <a:r>
              <a:rPr lang="en-US" sz="750" spc="80" dirty="0">
                <a:solidFill>
                  <a:srgbClr val="FFFFFF"/>
                </a:solidFill>
                <a:latin typeface="Gill Sans MT"/>
                <a:cs typeface="Gill Sans MT"/>
              </a:rPr>
              <a:t>REGLEMENTAIRES</a:t>
            </a:r>
            <a:endParaRPr sz="750" dirty="0">
              <a:latin typeface="Gill Sans MT"/>
              <a:cs typeface="Gill Sans MT"/>
            </a:endParaRPr>
          </a:p>
        </p:txBody>
      </p:sp>
      <p:sp>
        <p:nvSpPr>
          <p:cNvPr id="24" name="object 24"/>
          <p:cNvSpPr txBox="1"/>
          <p:nvPr/>
        </p:nvSpPr>
        <p:spPr>
          <a:xfrm>
            <a:off x="8877165" y="2529762"/>
            <a:ext cx="736600" cy="198772"/>
          </a:xfrm>
          <a:prstGeom prst="rect">
            <a:avLst/>
          </a:prstGeom>
        </p:spPr>
        <p:txBody>
          <a:bodyPr vert="horz" wrap="square" lIns="0" tIns="13970" rIns="0" bIns="0" rtlCol="0">
            <a:spAutoFit/>
          </a:bodyPr>
          <a:lstStyle/>
          <a:p>
            <a:pPr marL="12700" algn="r">
              <a:lnSpc>
                <a:spcPct val="100000"/>
              </a:lnSpc>
              <a:spcBef>
                <a:spcPts val="110"/>
              </a:spcBef>
            </a:pPr>
            <a:r>
              <a:rPr lang="en-US" sz="1200" b="1" spc="-10" dirty="0">
                <a:solidFill>
                  <a:srgbClr val="D34923"/>
                </a:solidFill>
                <a:latin typeface="Arial"/>
                <a:cs typeface="Arial"/>
              </a:rPr>
              <a:t>GÉRER</a:t>
            </a:r>
            <a:endParaRPr sz="1200" dirty="0">
              <a:latin typeface="Arial"/>
              <a:cs typeface="Arial"/>
            </a:endParaRPr>
          </a:p>
        </p:txBody>
      </p:sp>
      <p:sp>
        <p:nvSpPr>
          <p:cNvPr id="25" name="object 25"/>
          <p:cNvSpPr txBox="1"/>
          <p:nvPr/>
        </p:nvSpPr>
        <p:spPr>
          <a:xfrm>
            <a:off x="8678400" y="2688817"/>
            <a:ext cx="944244" cy="130163"/>
          </a:xfrm>
          <a:prstGeom prst="rect">
            <a:avLst/>
          </a:prstGeom>
        </p:spPr>
        <p:txBody>
          <a:bodyPr vert="horz" wrap="square" lIns="0" tIns="14604" rIns="0" bIns="0" rtlCol="0">
            <a:spAutoFit/>
          </a:bodyPr>
          <a:lstStyle/>
          <a:p>
            <a:pPr marL="12700" algn="r">
              <a:lnSpc>
                <a:spcPct val="100000"/>
              </a:lnSpc>
              <a:spcBef>
                <a:spcPts val="114"/>
              </a:spcBef>
            </a:pPr>
            <a:r>
              <a:rPr lang="en-US" sz="750" spc="70" dirty="0">
                <a:solidFill>
                  <a:srgbClr val="FFFFFF"/>
                </a:solidFill>
                <a:latin typeface="Gill Sans MT"/>
                <a:cs typeface="Gill Sans MT"/>
              </a:rPr>
              <a:t>LES RISQUES</a:t>
            </a:r>
            <a:endParaRPr sz="750" dirty="0">
              <a:latin typeface="Gill Sans MT"/>
              <a:cs typeface="Gill Sans MT"/>
            </a:endParaRPr>
          </a:p>
        </p:txBody>
      </p:sp>
      <p:sp>
        <p:nvSpPr>
          <p:cNvPr id="26" name="object 26"/>
          <p:cNvSpPr txBox="1"/>
          <p:nvPr/>
        </p:nvSpPr>
        <p:spPr>
          <a:xfrm>
            <a:off x="8382000" y="2791433"/>
            <a:ext cx="1245453" cy="130163"/>
          </a:xfrm>
          <a:prstGeom prst="rect">
            <a:avLst/>
          </a:prstGeom>
        </p:spPr>
        <p:txBody>
          <a:bodyPr vert="horz" wrap="square" lIns="0" tIns="14604" rIns="0" bIns="0" rtlCol="0">
            <a:spAutoFit/>
          </a:bodyPr>
          <a:lstStyle/>
          <a:p>
            <a:pPr marL="12700">
              <a:lnSpc>
                <a:spcPct val="100000"/>
              </a:lnSpc>
              <a:spcBef>
                <a:spcPts val="114"/>
              </a:spcBef>
            </a:pPr>
            <a:r>
              <a:rPr lang="en-US" sz="750" spc="95" dirty="0">
                <a:solidFill>
                  <a:srgbClr val="FFFFFF"/>
                </a:solidFill>
                <a:latin typeface="Gill Sans MT"/>
                <a:cs typeface="Gill Sans MT"/>
              </a:rPr>
              <a:t>ENVIRONNEMENTAUX</a:t>
            </a:r>
            <a:endParaRPr sz="750" dirty="0">
              <a:latin typeface="Gill Sans MT"/>
              <a:cs typeface="Gill Sans MT"/>
            </a:endParaRPr>
          </a:p>
        </p:txBody>
      </p:sp>
      <p:sp>
        <p:nvSpPr>
          <p:cNvPr id="27" name="object 27"/>
          <p:cNvSpPr txBox="1"/>
          <p:nvPr/>
        </p:nvSpPr>
        <p:spPr>
          <a:xfrm>
            <a:off x="9738678" y="3269829"/>
            <a:ext cx="735965" cy="198772"/>
          </a:xfrm>
          <a:prstGeom prst="rect">
            <a:avLst/>
          </a:prstGeom>
        </p:spPr>
        <p:txBody>
          <a:bodyPr vert="horz" wrap="square" lIns="0" tIns="13970" rIns="0" bIns="0" rtlCol="0">
            <a:spAutoFit/>
          </a:bodyPr>
          <a:lstStyle/>
          <a:p>
            <a:pPr marL="12700" algn="r">
              <a:lnSpc>
                <a:spcPct val="100000"/>
              </a:lnSpc>
              <a:spcBef>
                <a:spcPts val="110"/>
              </a:spcBef>
            </a:pPr>
            <a:r>
              <a:rPr lang="en-US" sz="1200" b="1" spc="-30" dirty="0">
                <a:solidFill>
                  <a:srgbClr val="D34923"/>
                </a:solidFill>
                <a:latin typeface="Arial"/>
                <a:cs typeface="Arial"/>
              </a:rPr>
              <a:t>SAISIR</a:t>
            </a:r>
            <a:endParaRPr sz="1200" dirty="0">
              <a:latin typeface="Arial"/>
              <a:cs typeface="Arial"/>
            </a:endParaRPr>
          </a:p>
        </p:txBody>
      </p:sp>
      <p:sp>
        <p:nvSpPr>
          <p:cNvPr id="28" name="object 28"/>
          <p:cNvSpPr txBox="1"/>
          <p:nvPr/>
        </p:nvSpPr>
        <p:spPr>
          <a:xfrm>
            <a:off x="9426938" y="3428884"/>
            <a:ext cx="1061085" cy="233396"/>
          </a:xfrm>
          <a:prstGeom prst="rect">
            <a:avLst/>
          </a:prstGeom>
        </p:spPr>
        <p:txBody>
          <a:bodyPr vert="horz" wrap="square" lIns="0" tIns="27939" rIns="0" bIns="0" rtlCol="0">
            <a:spAutoFit/>
          </a:bodyPr>
          <a:lstStyle/>
          <a:p>
            <a:pPr marL="132715" marR="5080" indent="-120650">
              <a:lnSpc>
                <a:spcPts val="810"/>
              </a:lnSpc>
              <a:spcBef>
                <a:spcPts val="219"/>
              </a:spcBef>
            </a:pPr>
            <a:r>
              <a:rPr lang="en-US" sz="750" spc="70" dirty="0">
                <a:solidFill>
                  <a:srgbClr val="FFFFFF"/>
                </a:solidFill>
                <a:latin typeface="Gill Sans MT"/>
                <a:cs typeface="Gill Sans MT"/>
              </a:rPr>
              <a:t>ET RÉ</a:t>
            </a:r>
            <a:r>
              <a:rPr sz="750" spc="110" dirty="0">
                <a:solidFill>
                  <a:srgbClr val="FFFFFF"/>
                </a:solidFill>
                <a:latin typeface="Gill Sans MT"/>
                <a:cs typeface="Gill Sans MT"/>
              </a:rPr>
              <a:t>POND</a:t>
            </a:r>
            <a:r>
              <a:rPr lang="en-US" sz="750" spc="110" dirty="0">
                <a:solidFill>
                  <a:srgbClr val="FFFFFF"/>
                </a:solidFill>
                <a:latin typeface="Gill Sans MT"/>
                <a:cs typeface="Gill Sans MT"/>
              </a:rPr>
              <a:t>RE</a:t>
            </a:r>
            <a:r>
              <a:rPr sz="750" spc="210" dirty="0">
                <a:solidFill>
                  <a:srgbClr val="FFFFFF"/>
                </a:solidFill>
                <a:latin typeface="Gill Sans MT"/>
                <a:cs typeface="Gill Sans MT"/>
              </a:rPr>
              <a:t> </a:t>
            </a:r>
            <a:r>
              <a:rPr lang="en-US" sz="750" spc="20" dirty="0">
                <a:solidFill>
                  <a:srgbClr val="FFFFFF"/>
                </a:solidFill>
                <a:latin typeface="Gill Sans MT"/>
                <a:cs typeface="Gill Sans MT"/>
              </a:rPr>
              <a:t>AUX </a:t>
            </a:r>
            <a:r>
              <a:rPr lang="en-US" sz="750" spc="105" dirty="0">
                <a:solidFill>
                  <a:srgbClr val="FFFFFF"/>
                </a:solidFill>
                <a:latin typeface="Gill Sans MT"/>
                <a:cs typeface="Gill Sans MT"/>
              </a:rPr>
              <a:t>OPPOR</a:t>
            </a:r>
            <a:r>
              <a:rPr lang="en-US" sz="750" spc="-105" dirty="0">
                <a:solidFill>
                  <a:srgbClr val="FFFFFF"/>
                </a:solidFill>
                <a:latin typeface="Gill Sans MT"/>
                <a:cs typeface="Gill Sans MT"/>
              </a:rPr>
              <a:t> </a:t>
            </a:r>
            <a:r>
              <a:rPr lang="en-US" sz="750" spc="90" dirty="0">
                <a:solidFill>
                  <a:srgbClr val="FFFFFF"/>
                </a:solidFill>
                <a:latin typeface="Gill Sans MT"/>
                <a:cs typeface="Gill Sans MT"/>
              </a:rPr>
              <a:t>TUNIT</a:t>
            </a:r>
            <a:r>
              <a:rPr lang="en-US" sz="750" spc="70" dirty="0">
                <a:solidFill>
                  <a:srgbClr val="FFFFFF"/>
                </a:solidFill>
                <a:latin typeface="Gill Sans MT"/>
                <a:cs typeface="Gill Sans MT"/>
              </a:rPr>
              <a:t>É</a:t>
            </a:r>
            <a:r>
              <a:rPr lang="en-US" sz="750" spc="90" dirty="0">
                <a:solidFill>
                  <a:srgbClr val="FFFFFF"/>
                </a:solidFill>
                <a:latin typeface="Gill Sans MT"/>
                <a:cs typeface="Gill Sans MT"/>
              </a:rPr>
              <a:t>S</a:t>
            </a:r>
            <a:endParaRPr sz="750" dirty="0">
              <a:latin typeface="Gill Sans MT"/>
              <a:cs typeface="Gill Sans MT"/>
            </a:endParaRPr>
          </a:p>
        </p:txBody>
      </p:sp>
      <p:sp>
        <p:nvSpPr>
          <p:cNvPr id="29" name="object 29"/>
          <p:cNvSpPr txBox="1"/>
          <p:nvPr/>
        </p:nvSpPr>
        <p:spPr>
          <a:xfrm>
            <a:off x="12237627" y="3269829"/>
            <a:ext cx="807628" cy="198772"/>
          </a:xfrm>
          <a:prstGeom prst="rect">
            <a:avLst/>
          </a:prstGeom>
        </p:spPr>
        <p:txBody>
          <a:bodyPr vert="horz" wrap="square" lIns="0" tIns="13970" rIns="0" bIns="0" rtlCol="0">
            <a:spAutoFit/>
          </a:bodyPr>
          <a:lstStyle/>
          <a:p>
            <a:pPr marL="12700">
              <a:lnSpc>
                <a:spcPct val="100000"/>
              </a:lnSpc>
              <a:spcBef>
                <a:spcPts val="110"/>
              </a:spcBef>
            </a:pPr>
            <a:r>
              <a:rPr sz="1200" b="1" spc="-35" dirty="0">
                <a:solidFill>
                  <a:srgbClr val="D34923"/>
                </a:solidFill>
                <a:latin typeface="Arial"/>
                <a:cs typeface="Arial"/>
              </a:rPr>
              <a:t>S</a:t>
            </a:r>
            <a:r>
              <a:rPr lang="en-US" sz="1200" b="1" spc="-35" dirty="0">
                <a:solidFill>
                  <a:srgbClr val="D34923"/>
                </a:solidFill>
                <a:latin typeface="Arial"/>
                <a:cs typeface="Arial"/>
              </a:rPr>
              <a:t>O</a:t>
            </a:r>
            <a:r>
              <a:rPr sz="1200" b="1" spc="-35" dirty="0">
                <a:solidFill>
                  <a:srgbClr val="D34923"/>
                </a:solidFill>
                <a:latin typeface="Arial"/>
                <a:cs typeface="Arial"/>
              </a:rPr>
              <a:t>UT</a:t>
            </a:r>
            <a:r>
              <a:rPr lang="en-US" sz="1200" b="1" spc="-35" dirty="0">
                <a:solidFill>
                  <a:srgbClr val="D34923"/>
                </a:solidFill>
                <a:latin typeface="Arial"/>
                <a:cs typeface="Arial"/>
              </a:rPr>
              <a:t>ENIR</a:t>
            </a:r>
            <a:endParaRPr sz="1200" dirty="0">
              <a:latin typeface="Arial"/>
              <a:cs typeface="Arial"/>
            </a:endParaRPr>
          </a:p>
        </p:txBody>
      </p:sp>
      <p:sp>
        <p:nvSpPr>
          <p:cNvPr id="30" name="object 30"/>
          <p:cNvSpPr txBox="1"/>
          <p:nvPr/>
        </p:nvSpPr>
        <p:spPr>
          <a:xfrm>
            <a:off x="12237627" y="3428884"/>
            <a:ext cx="1328420" cy="233396"/>
          </a:xfrm>
          <a:prstGeom prst="rect">
            <a:avLst/>
          </a:prstGeom>
        </p:spPr>
        <p:txBody>
          <a:bodyPr vert="horz" wrap="square" lIns="0" tIns="27939" rIns="0" bIns="0" rtlCol="0">
            <a:spAutoFit/>
          </a:bodyPr>
          <a:lstStyle/>
          <a:p>
            <a:pPr marL="12700" marR="5080">
              <a:lnSpc>
                <a:spcPts val="810"/>
              </a:lnSpc>
              <a:spcBef>
                <a:spcPts val="219"/>
              </a:spcBef>
            </a:pPr>
            <a:r>
              <a:rPr lang="en-US" sz="750" spc="130" dirty="0">
                <a:solidFill>
                  <a:srgbClr val="FFFFFF"/>
                </a:solidFill>
                <a:latin typeface="Gill Sans MT"/>
                <a:cs typeface="Gill Sans MT"/>
              </a:rPr>
              <a:t>LA </a:t>
            </a:r>
            <a:r>
              <a:rPr sz="750" spc="75" dirty="0">
                <a:solidFill>
                  <a:srgbClr val="FFFFFF"/>
                </a:solidFill>
                <a:latin typeface="Gill Sans MT"/>
                <a:cs typeface="Gill Sans MT"/>
              </a:rPr>
              <a:t>CONTINUIT</a:t>
            </a:r>
            <a:r>
              <a:rPr lang="en-US" sz="750" spc="70" dirty="0">
                <a:solidFill>
                  <a:srgbClr val="FFFFFF"/>
                </a:solidFill>
                <a:latin typeface="Gill Sans MT"/>
                <a:cs typeface="Gill Sans MT"/>
              </a:rPr>
              <a:t>É</a:t>
            </a:r>
            <a:r>
              <a:rPr sz="750" spc="75" dirty="0">
                <a:solidFill>
                  <a:srgbClr val="FFFFFF"/>
                </a:solidFill>
                <a:latin typeface="Gill Sans MT"/>
                <a:cs typeface="Gill Sans MT"/>
              </a:rPr>
              <a:t> </a:t>
            </a:r>
            <a:r>
              <a:rPr lang="en-US" sz="750" spc="70" dirty="0">
                <a:solidFill>
                  <a:srgbClr val="FFFFFF"/>
                </a:solidFill>
                <a:latin typeface="Gill Sans MT"/>
                <a:cs typeface="Gill Sans MT"/>
              </a:rPr>
              <a:t>ET LA</a:t>
            </a:r>
            <a:r>
              <a:rPr sz="750" spc="195" dirty="0">
                <a:solidFill>
                  <a:srgbClr val="FFFFFF"/>
                </a:solidFill>
                <a:latin typeface="Gill Sans MT"/>
                <a:cs typeface="Gill Sans MT"/>
              </a:rPr>
              <a:t> </a:t>
            </a:r>
            <a:r>
              <a:rPr sz="750" spc="75" dirty="0">
                <a:solidFill>
                  <a:srgbClr val="FFFFFF"/>
                </a:solidFill>
                <a:latin typeface="Gill Sans MT"/>
                <a:cs typeface="Gill Sans MT"/>
              </a:rPr>
              <a:t>QUALIT</a:t>
            </a:r>
            <a:r>
              <a:rPr lang="en-US" sz="750" spc="70" dirty="0">
                <a:solidFill>
                  <a:srgbClr val="FFFFFF"/>
                </a:solidFill>
                <a:latin typeface="Gill Sans MT"/>
                <a:cs typeface="Gill Sans MT"/>
              </a:rPr>
              <a:t>É DES ACTIVITÉS</a:t>
            </a:r>
            <a:r>
              <a:rPr sz="750" spc="75" dirty="0">
                <a:solidFill>
                  <a:srgbClr val="FFFFFF"/>
                </a:solidFill>
                <a:latin typeface="Gill Sans MT"/>
                <a:cs typeface="Gill Sans MT"/>
              </a:rPr>
              <a:t> </a:t>
            </a:r>
            <a:endParaRPr sz="750" dirty="0">
              <a:latin typeface="Gill Sans MT"/>
              <a:cs typeface="Gill Sans MT"/>
            </a:endParaRPr>
          </a:p>
        </p:txBody>
      </p:sp>
      <p:sp>
        <p:nvSpPr>
          <p:cNvPr id="31" name="object 31"/>
          <p:cNvSpPr txBox="1"/>
          <p:nvPr/>
        </p:nvSpPr>
        <p:spPr>
          <a:xfrm>
            <a:off x="13136133" y="2560957"/>
            <a:ext cx="757227" cy="198772"/>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D34923"/>
                </a:solidFill>
                <a:latin typeface="Arial"/>
                <a:cs typeface="Arial"/>
              </a:rPr>
              <a:t>R</a:t>
            </a:r>
            <a:r>
              <a:rPr lang="en-US" sz="1200" b="1" spc="-25" dirty="0">
                <a:solidFill>
                  <a:srgbClr val="D34923"/>
                </a:solidFill>
                <a:latin typeface="Arial"/>
                <a:cs typeface="Arial"/>
              </a:rPr>
              <a:t>É</a:t>
            </a:r>
            <a:r>
              <a:rPr sz="1200" b="1" spc="-25" dirty="0">
                <a:solidFill>
                  <a:srgbClr val="D34923"/>
                </a:solidFill>
                <a:latin typeface="Arial"/>
                <a:cs typeface="Arial"/>
              </a:rPr>
              <a:t>DU</a:t>
            </a:r>
            <a:r>
              <a:rPr lang="en-US" sz="1200" b="1" spc="-25" dirty="0">
                <a:solidFill>
                  <a:srgbClr val="D34923"/>
                </a:solidFill>
                <a:latin typeface="Arial"/>
                <a:cs typeface="Arial"/>
              </a:rPr>
              <a:t>IR</a:t>
            </a:r>
            <a:r>
              <a:rPr sz="1200" b="1" spc="-25" dirty="0">
                <a:solidFill>
                  <a:srgbClr val="D34923"/>
                </a:solidFill>
                <a:latin typeface="Arial"/>
                <a:cs typeface="Arial"/>
              </a:rPr>
              <a:t>E</a:t>
            </a:r>
            <a:endParaRPr sz="1200" dirty="0">
              <a:latin typeface="Arial"/>
              <a:cs typeface="Arial"/>
            </a:endParaRPr>
          </a:p>
        </p:txBody>
      </p:sp>
      <p:sp>
        <p:nvSpPr>
          <p:cNvPr id="32" name="object 32"/>
          <p:cNvSpPr txBox="1"/>
          <p:nvPr/>
        </p:nvSpPr>
        <p:spPr>
          <a:xfrm>
            <a:off x="13160375" y="2719995"/>
            <a:ext cx="713428" cy="130163"/>
          </a:xfrm>
          <a:prstGeom prst="rect">
            <a:avLst/>
          </a:prstGeom>
        </p:spPr>
        <p:txBody>
          <a:bodyPr vert="horz" wrap="square" lIns="0" tIns="14604" rIns="0" bIns="0" rtlCol="0">
            <a:spAutoFit/>
          </a:bodyPr>
          <a:lstStyle/>
          <a:p>
            <a:pPr marL="12700">
              <a:lnSpc>
                <a:spcPct val="100000"/>
              </a:lnSpc>
              <a:spcBef>
                <a:spcPts val="114"/>
              </a:spcBef>
            </a:pPr>
            <a:r>
              <a:rPr lang="en-US" sz="750" spc="100" dirty="0">
                <a:solidFill>
                  <a:srgbClr val="FFFFFF"/>
                </a:solidFill>
                <a:latin typeface="Gill Sans MT"/>
                <a:cs typeface="Gill Sans MT"/>
              </a:rPr>
              <a:t>LES COÛTS</a:t>
            </a:r>
            <a:r>
              <a:rPr sz="750" spc="100" dirty="0">
                <a:solidFill>
                  <a:srgbClr val="FFFFFF"/>
                </a:solidFill>
                <a:latin typeface="Gill Sans MT"/>
                <a:cs typeface="Gill Sans MT"/>
              </a:rPr>
              <a:t> </a:t>
            </a:r>
            <a:endParaRPr sz="750" dirty="0">
              <a:latin typeface="Gill Sans MT"/>
              <a:cs typeface="Gill Sans MT"/>
            </a:endParaRPr>
          </a:p>
        </p:txBody>
      </p:sp>
      <p:sp>
        <p:nvSpPr>
          <p:cNvPr id="33" name="object 33"/>
          <p:cNvSpPr txBox="1"/>
          <p:nvPr/>
        </p:nvSpPr>
        <p:spPr>
          <a:xfrm>
            <a:off x="12926385" y="951118"/>
            <a:ext cx="980127" cy="198772"/>
          </a:xfrm>
          <a:prstGeom prst="rect">
            <a:avLst/>
          </a:prstGeom>
        </p:spPr>
        <p:txBody>
          <a:bodyPr vert="horz" wrap="square" lIns="0" tIns="13970" rIns="0" bIns="0" rtlCol="0">
            <a:spAutoFit/>
          </a:bodyPr>
          <a:lstStyle/>
          <a:p>
            <a:pPr marL="12700">
              <a:lnSpc>
                <a:spcPct val="100000"/>
              </a:lnSpc>
              <a:spcBef>
                <a:spcPts val="110"/>
              </a:spcBef>
            </a:pPr>
            <a:r>
              <a:rPr lang="en-US" sz="1200" b="1" spc="-10" dirty="0">
                <a:solidFill>
                  <a:srgbClr val="D34923"/>
                </a:solidFill>
                <a:latin typeface="Arial"/>
                <a:cs typeface="Arial"/>
              </a:rPr>
              <a:t>AMÉLIORER</a:t>
            </a:r>
            <a:endParaRPr sz="1200" dirty="0">
              <a:latin typeface="Arial"/>
              <a:cs typeface="Arial"/>
            </a:endParaRPr>
          </a:p>
        </p:txBody>
      </p:sp>
      <p:sp>
        <p:nvSpPr>
          <p:cNvPr id="34" name="object 34"/>
          <p:cNvSpPr txBox="1"/>
          <p:nvPr/>
        </p:nvSpPr>
        <p:spPr>
          <a:xfrm>
            <a:off x="12926385" y="1110172"/>
            <a:ext cx="1274610" cy="233396"/>
          </a:xfrm>
          <a:prstGeom prst="rect">
            <a:avLst/>
          </a:prstGeom>
        </p:spPr>
        <p:txBody>
          <a:bodyPr vert="horz" wrap="square" lIns="0" tIns="27939" rIns="0" bIns="0" rtlCol="0">
            <a:spAutoFit/>
          </a:bodyPr>
          <a:lstStyle/>
          <a:p>
            <a:pPr marL="12700" marR="5080">
              <a:lnSpc>
                <a:spcPts val="810"/>
              </a:lnSpc>
              <a:spcBef>
                <a:spcPts val="219"/>
              </a:spcBef>
            </a:pPr>
            <a:r>
              <a:rPr lang="en-US" sz="750" spc="110" dirty="0">
                <a:solidFill>
                  <a:srgbClr val="FFFFFF"/>
                </a:solidFill>
                <a:latin typeface="Gill Sans MT"/>
                <a:cs typeface="Gill Sans MT"/>
              </a:rPr>
              <a:t>LES PERFORMANCES </a:t>
            </a:r>
            <a:r>
              <a:rPr sz="750" spc="100" dirty="0">
                <a:solidFill>
                  <a:srgbClr val="FFFFFF"/>
                </a:solidFill>
                <a:latin typeface="Gill Sans MT"/>
                <a:cs typeface="Gill Sans MT"/>
              </a:rPr>
              <a:t>ENVIRON</a:t>
            </a:r>
            <a:r>
              <a:rPr lang="en-US" sz="750" spc="100" dirty="0">
                <a:solidFill>
                  <a:srgbClr val="FFFFFF"/>
                </a:solidFill>
                <a:latin typeface="Gill Sans MT"/>
                <a:cs typeface="Gill Sans MT"/>
              </a:rPr>
              <a:t>NE</a:t>
            </a:r>
            <a:r>
              <a:rPr sz="750" spc="100" dirty="0">
                <a:solidFill>
                  <a:srgbClr val="FFFFFF"/>
                </a:solidFill>
                <a:latin typeface="Gill Sans MT"/>
                <a:cs typeface="Gill Sans MT"/>
              </a:rPr>
              <a:t>MENTAL</a:t>
            </a:r>
            <a:r>
              <a:rPr lang="en-US" sz="750" spc="100" dirty="0">
                <a:solidFill>
                  <a:srgbClr val="FFFFFF"/>
                </a:solidFill>
                <a:latin typeface="Gill Sans MT"/>
                <a:cs typeface="Gill Sans MT"/>
              </a:rPr>
              <a:t>ES</a:t>
            </a:r>
            <a:endParaRPr sz="750" dirty="0">
              <a:latin typeface="Gill Sans MT"/>
              <a:cs typeface="Gill Sans MT"/>
            </a:endParaRPr>
          </a:p>
        </p:txBody>
      </p:sp>
      <p:sp>
        <p:nvSpPr>
          <p:cNvPr id="35" name="object 35"/>
          <p:cNvSpPr txBox="1"/>
          <p:nvPr/>
        </p:nvSpPr>
        <p:spPr>
          <a:xfrm>
            <a:off x="10668000" y="1378410"/>
            <a:ext cx="1371600" cy="777136"/>
          </a:xfrm>
          <a:prstGeom prst="rect">
            <a:avLst/>
          </a:prstGeom>
        </p:spPr>
        <p:txBody>
          <a:bodyPr vert="horz" wrap="square" lIns="0" tIns="17780" rIns="0" bIns="0" rtlCol="0">
            <a:spAutoFit/>
          </a:bodyPr>
          <a:lstStyle/>
          <a:p>
            <a:pPr algn="ctr">
              <a:lnSpc>
                <a:spcPct val="100000"/>
              </a:lnSpc>
              <a:spcBef>
                <a:spcPts val="140"/>
              </a:spcBef>
            </a:pPr>
            <a:r>
              <a:rPr lang="en-US" sz="1600" b="1" spc="-30" dirty="0">
                <a:solidFill>
                  <a:srgbClr val="FFFFFF"/>
                </a:solidFill>
                <a:latin typeface="Arial"/>
                <a:cs typeface="Arial"/>
              </a:rPr>
              <a:t>AVANTAGES</a:t>
            </a:r>
            <a:endParaRPr sz="1600" dirty="0">
              <a:latin typeface="Arial"/>
              <a:cs typeface="Arial"/>
            </a:endParaRPr>
          </a:p>
          <a:p>
            <a:pPr marL="163195" marR="153035" indent="-635" algn="ctr">
              <a:lnSpc>
                <a:spcPts val="890"/>
              </a:lnSpc>
              <a:spcBef>
                <a:spcPts val="300"/>
              </a:spcBef>
            </a:pPr>
            <a:r>
              <a:rPr lang="en-US" sz="800" dirty="0">
                <a:solidFill>
                  <a:srgbClr val="FFFFFF"/>
                </a:solidFill>
                <a:latin typeface="Gill Sans MT"/>
                <a:cs typeface="Gill Sans MT"/>
              </a:rPr>
              <a:t>D’U</a:t>
            </a:r>
            <a:r>
              <a:rPr sz="800" spc="-25" dirty="0">
                <a:solidFill>
                  <a:srgbClr val="FFFFFF"/>
                </a:solidFill>
                <a:latin typeface="Gill Sans MT"/>
                <a:cs typeface="Gill Sans MT"/>
              </a:rPr>
              <a:t>N</a:t>
            </a:r>
            <a:r>
              <a:rPr lang="en-US" sz="800" spc="-25" dirty="0">
                <a:solidFill>
                  <a:srgbClr val="FFFFFF"/>
                </a:solidFill>
                <a:latin typeface="Gill Sans MT"/>
                <a:cs typeface="Gill Sans MT"/>
              </a:rPr>
              <a:t> </a:t>
            </a:r>
          </a:p>
          <a:p>
            <a:pPr marL="163195" marR="153035" indent="-635" algn="ctr">
              <a:lnSpc>
                <a:spcPts val="890"/>
              </a:lnSpc>
              <a:spcBef>
                <a:spcPts val="140"/>
              </a:spcBef>
            </a:pPr>
            <a:r>
              <a:rPr lang="en-US" sz="800" spc="-25" dirty="0">
                <a:solidFill>
                  <a:srgbClr val="FFFFFF"/>
                </a:solidFill>
                <a:latin typeface="Gill Sans MT"/>
                <a:cs typeface="Gill Sans MT"/>
              </a:rPr>
              <a:t>SYSTÈME DE</a:t>
            </a:r>
            <a:r>
              <a:rPr sz="800" spc="-10" dirty="0">
                <a:solidFill>
                  <a:srgbClr val="FFFFFF"/>
                </a:solidFill>
                <a:latin typeface="Gill Sans MT"/>
                <a:cs typeface="Gill Sans MT"/>
              </a:rPr>
              <a:t> MANAGEMENT </a:t>
            </a:r>
            <a:r>
              <a:rPr lang="en-US" sz="800" spc="-10" dirty="0">
                <a:solidFill>
                  <a:srgbClr val="FFFFFF"/>
                </a:solidFill>
                <a:latin typeface="Gill Sans MT"/>
                <a:cs typeface="Gill Sans MT"/>
              </a:rPr>
              <a:t>ENVIRONNEMENTAL</a:t>
            </a:r>
            <a:endParaRPr sz="800" dirty="0">
              <a:latin typeface="Gill Sans MT"/>
              <a:cs typeface="Gill Sans MT"/>
            </a:endParaRPr>
          </a:p>
        </p:txBody>
      </p:sp>
      <p:grpSp>
        <p:nvGrpSpPr>
          <p:cNvPr id="36" name="object 36"/>
          <p:cNvGrpSpPr/>
          <p:nvPr/>
        </p:nvGrpSpPr>
        <p:grpSpPr>
          <a:xfrm>
            <a:off x="10869208" y="4035790"/>
            <a:ext cx="790575" cy="951230"/>
            <a:chOff x="10869208" y="4035790"/>
            <a:chExt cx="790575" cy="951230"/>
          </a:xfrm>
        </p:grpSpPr>
        <p:sp>
          <p:nvSpPr>
            <p:cNvPr id="37" name="object 37"/>
            <p:cNvSpPr/>
            <p:nvPr/>
          </p:nvSpPr>
          <p:spPr>
            <a:xfrm>
              <a:off x="11350348" y="4791364"/>
              <a:ext cx="122555" cy="128905"/>
            </a:xfrm>
            <a:custGeom>
              <a:avLst/>
              <a:gdLst/>
              <a:ahLst/>
              <a:cxnLst/>
              <a:rect l="l" t="t" r="r" b="b"/>
              <a:pathLst>
                <a:path w="122554" h="128904">
                  <a:moveTo>
                    <a:pt x="122364" y="0"/>
                  </a:moveTo>
                  <a:lnTo>
                    <a:pt x="122364" y="128816"/>
                  </a:lnTo>
                  <a:lnTo>
                    <a:pt x="61175" y="83502"/>
                  </a:lnTo>
                  <a:lnTo>
                    <a:pt x="0" y="128816"/>
                  </a:lnTo>
                  <a:lnTo>
                    <a:pt x="0" y="0"/>
                  </a:lnTo>
                </a:path>
              </a:pathLst>
            </a:custGeom>
            <a:ln w="23596">
              <a:solidFill>
                <a:srgbClr val="557C3B"/>
              </a:solidFill>
            </a:ln>
          </p:spPr>
          <p:txBody>
            <a:bodyPr wrap="square" lIns="0" tIns="0" rIns="0" bIns="0" rtlCol="0"/>
            <a:lstStyle/>
            <a:p>
              <a:endParaRPr dirty="0"/>
            </a:p>
          </p:txBody>
        </p:sp>
        <p:pic>
          <p:nvPicPr>
            <p:cNvPr id="38" name="object 38"/>
            <p:cNvPicPr/>
            <p:nvPr/>
          </p:nvPicPr>
          <p:blipFill>
            <a:blip r:embed="rId8" cstate="print"/>
            <a:stretch>
              <a:fillRect/>
            </a:stretch>
          </p:blipFill>
          <p:spPr>
            <a:xfrm>
              <a:off x="11154996" y="4811798"/>
              <a:ext cx="84772" cy="174891"/>
            </a:xfrm>
            <a:prstGeom prst="rect">
              <a:avLst/>
            </a:prstGeom>
          </p:spPr>
        </p:pic>
        <p:sp>
          <p:nvSpPr>
            <p:cNvPr id="39" name="object 39"/>
            <p:cNvSpPr/>
            <p:nvPr/>
          </p:nvSpPr>
          <p:spPr>
            <a:xfrm>
              <a:off x="10881273" y="4047855"/>
              <a:ext cx="766445" cy="927100"/>
            </a:xfrm>
            <a:custGeom>
              <a:avLst/>
              <a:gdLst/>
              <a:ahLst/>
              <a:cxnLst/>
              <a:rect l="l" t="t" r="r" b="b"/>
              <a:pathLst>
                <a:path w="766445" h="927100">
                  <a:moveTo>
                    <a:pt x="122364" y="508927"/>
                  </a:moveTo>
                  <a:lnTo>
                    <a:pt x="40779" y="574433"/>
                  </a:lnTo>
                  <a:lnTo>
                    <a:pt x="9578" y="610254"/>
                  </a:lnTo>
                  <a:lnTo>
                    <a:pt x="0" y="656323"/>
                  </a:lnTo>
                  <a:lnTo>
                    <a:pt x="0" y="811682"/>
                  </a:lnTo>
                  <a:lnTo>
                    <a:pt x="25" y="927036"/>
                  </a:lnTo>
                </a:path>
                <a:path w="766445" h="927100">
                  <a:moveTo>
                    <a:pt x="75387" y="734123"/>
                  </a:moveTo>
                  <a:lnTo>
                    <a:pt x="152163" y="660648"/>
                  </a:lnTo>
                  <a:lnTo>
                    <a:pt x="195395" y="619096"/>
                  </a:lnTo>
                  <a:lnTo>
                    <a:pt x="220958" y="594113"/>
                  </a:lnTo>
                  <a:lnTo>
                    <a:pt x="244729" y="570344"/>
                  </a:lnTo>
                  <a:lnTo>
                    <a:pt x="273727" y="562528"/>
                  </a:lnTo>
                  <a:lnTo>
                    <a:pt x="297548" y="586311"/>
                  </a:lnTo>
                  <a:lnTo>
                    <a:pt x="305929" y="627701"/>
                  </a:lnTo>
                  <a:lnTo>
                    <a:pt x="288607" y="672706"/>
                  </a:lnTo>
                  <a:lnTo>
                    <a:pt x="272477" y="688415"/>
                  </a:lnTo>
                  <a:lnTo>
                    <a:pt x="258424" y="701455"/>
                  </a:lnTo>
                  <a:lnTo>
                    <a:pt x="248493" y="710357"/>
                  </a:lnTo>
                  <a:lnTo>
                    <a:pt x="244729" y="713651"/>
                  </a:lnTo>
                  <a:lnTo>
                    <a:pt x="244729" y="754595"/>
                  </a:lnTo>
                  <a:lnTo>
                    <a:pt x="233186" y="804456"/>
                  </a:lnTo>
                  <a:lnTo>
                    <a:pt x="206894" y="835880"/>
                  </a:lnTo>
                  <a:lnTo>
                    <a:pt x="178351" y="852252"/>
                  </a:lnTo>
                  <a:lnTo>
                    <a:pt x="160058" y="856957"/>
                  </a:lnTo>
                </a:path>
                <a:path w="766445" h="927100">
                  <a:moveTo>
                    <a:pt x="469074" y="775068"/>
                  </a:moveTo>
                  <a:lnTo>
                    <a:pt x="244729" y="775068"/>
                  </a:lnTo>
                </a:path>
                <a:path w="766445" h="927100">
                  <a:moveTo>
                    <a:pt x="122364" y="683132"/>
                  </a:moveTo>
                  <a:lnTo>
                    <a:pt x="122364" y="0"/>
                  </a:lnTo>
                  <a:lnTo>
                    <a:pt x="766432" y="0"/>
                  </a:lnTo>
                  <a:lnTo>
                    <a:pt x="766432" y="775068"/>
                  </a:lnTo>
                  <a:lnTo>
                    <a:pt x="591439" y="775068"/>
                  </a:lnTo>
                </a:path>
              </a:pathLst>
            </a:custGeom>
            <a:ln w="23596">
              <a:solidFill>
                <a:srgbClr val="557C3B"/>
              </a:solidFill>
            </a:ln>
          </p:spPr>
          <p:txBody>
            <a:bodyPr wrap="square" lIns="0" tIns="0" rIns="0" bIns="0" rtlCol="0"/>
            <a:lstStyle/>
            <a:p>
              <a:endParaRPr dirty="0"/>
            </a:p>
          </p:txBody>
        </p:sp>
        <p:pic>
          <p:nvPicPr>
            <p:cNvPr id="40" name="object 40"/>
            <p:cNvPicPr/>
            <p:nvPr/>
          </p:nvPicPr>
          <p:blipFill>
            <a:blip r:embed="rId9" cstate="print"/>
            <a:stretch>
              <a:fillRect/>
            </a:stretch>
          </p:blipFill>
          <p:spPr>
            <a:xfrm>
              <a:off x="11297757" y="4595327"/>
              <a:ext cx="227545" cy="228307"/>
            </a:xfrm>
            <a:prstGeom prst="rect">
              <a:avLst/>
            </a:prstGeom>
          </p:spPr>
        </p:pic>
      </p:grpSp>
      <p:sp>
        <p:nvSpPr>
          <p:cNvPr id="41" name="object 41"/>
          <p:cNvSpPr txBox="1"/>
          <p:nvPr/>
        </p:nvSpPr>
        <p:spPr>
          <a:xfrm>
            <a:off x="11070789" y="4073395"/>
            <a:ext cx="528955" cy="371475"/>
          </a:xfrm>
          <a:prstGeom prst="rect">
            <a:avLst/>
          </a:prstGeom>
        </p:spPr>
        <p:txBody>
          <a:bodyPr vert="horz" wrap="square" lIns="0" tIns="14604" rIns="0" bIns="0" rtlCol="0">
            <a:spAutoFit/>
          </a:bodyPr>
          <a:lstStyle/>
          <a:p>
            <a:pPr>
              <a:lnSpc>
                <a:spcPct val="100000"/>
              </a:lnSpc>
              <a:spcBef>
                <a:spcPts val="114"/>
              </a:spcBef>
            </a:pPr>
            <a:r>
              <a:rPr sz="2250" b="1" spc="25" dirty="0">
                <a:solidFill>
                  <a:srgbClr val="FFFFFF"/>
                </a:solidFill>
                <a:latin typeface="Arial"/>
                <a:cs typeface="Arial"/>
              </a:rPr>
              <a:t>ISO</a:t>
            </a:r>
            <a:endParaRPr sz="2250" dirty="0">
              <a:latin typeface="Arial"/>
              <a:cs typeface="Arial"/>
            </a:endParaRPr>
          </a:p>
        </p:txBody>
      </p:sp>
      <p:sp>
        <p:nvSpPr>
          <p:cNvPr id="42" name="object 42"/>
          <p:cNvSpPr txBox="1"/>
          <p:nvPr/>
        </p:nvSpPr>
        <p:spPr>
          <a:xfrm>
            <a:off x="11070789" y="4365562"/>
            <a:ext cx="506730" cy="132080"/>
          </a:xfrm>
          <a:prstGeom prst="rect">
            <a:avLst/>
          </a:prstGeom>
        </p:spPr>
        <p:txBody>
          <a:bodyPr vert="horz" wrap="square" lIns="0" tIns="12065" rIns="0" bIns="0" rtlCol="0">
            <a:spAutoFit/>
          </a:bodyPr>
          <a:lstStyle/>
          <a:p>
            <a:pPr>
              <a:lnSpc>
                <a:spcPct val="100000"/>
              </a:lnSpc>
              <a:spcBef>
                <a:spcPts val="95"/>
              </a:spcBef>
            </a:pPr>
            <a:r>
              <a:rPr sz="700" b="1" spc="-10" dirty="0">
                <a:solidFill>
                  <a:srgbClr val="FFFFFF"/>
                </a:solidFill>
                <a:latin typeface="Arial"/>
                <a:cs typeface="Arial"/>
              </a:rPr>
              <a:t>14001:2015</a:t>
            </a:r>
            <a:endParaRPr sz="700" dirty="0">
              <a:latin typeface="Arial"/>
              <a:cs typeface="Arial"/>
            </a:endParaRPr>
          </a:p>
        </p:txBody>
      </p:sp>
      <p:sp>
        <p:nvSpPr>
          <p:cNvPr id="43" name="object 43"/>
          <p:cNvSpPr txBox="1"/>
          <p:nvPr/>
        </p:nvSpPr>
        <p:spPr>
          <a:xfrm>
            <a:off x="11070789" y="4458374"/>
            <a:ext cx="506730" cy="105410"/>
          </a:xfrm>
          <a:prstGeom prst="rect">
            <a:avLst/>
          </a:prstGeom>
        </p:spPr>
        <p:txBody>
          <a:bodyPr vert="horz" wrap="square" lIns="0" tIns="15240" rIns="0" bIns="0" rtlCol="0">
            <a:spAutoFit/>
          </a:bodyPr>
          <a:lstStyle/>
          <a:p>
            <a:pPr>
              <a:lnSpc>
                <a:spcPct val="100000"/>
              </a:lnSpc>
              <a:spcBef>
                <a:spcPts val="120"/>
              </a:spcBef>
            </a:pPr>
            <a:r>
              <a:rPr sz="500" b="1" spc="-10" dirty="0">
                <a:solidFill>
                  <a:srgbClr val="FFFFFF"/>
                </a:solidFill>
                <a:latin typeface="Arial"/>
                <a:cs typeface="Arial"/>
              </a:rPr>
              <a:t>CERTIFICATION</a:t>
            </a:r>
            <a:endParaRPr sz="500" dirty="0">
              <a:latin typeface="Arial"/>
              <a:cs typeface="Arial"/>
            </a:endParaRPr>
          </a:p>
        </p:txBody>
      </p:sp>
      <p:grpSp>
        <p:nvGrpSpPr>
          <p:cNvPr id="44" name="object 44"/>
          <p:cNvGrpSpPr/>
          <p:nvPr/>
        </p:nvGrpSpPr>
        <p:grpSpPr>
          <a:xfrm>
            <a:off x="9852296" y="5188820"/>
            <a:ext cx="2921635" cy="2145665"/>
            <a:chOff x="9852580" y="5181803"/>
            <a:chExt cx="2921635" cy="2145665"/>
          </a:xfrm>
        </p:grpSpPr>
        <p:pic>
          <p:nvPicPr>
            <p:cNvPr id="45" name="object 45"/>
            <p:cNvPicPr/>
            <p:nvPr/>
          </p:nvPicPr>
          <p:blipFill>
            <a:blip r:embed="rId10" cstate="print"/>
            <a:stretch>
              <a:fillRect/>
            </a:stretch>
          </p:blipFill>
          <p:spPr>
            <a:xfrm>
              <a:off x="10409986" y="5181803"/>
              <a:ext cx="1809635" cy="175615"/>
            </a:xfrm>
            <a:prstGeom prst="rect">
              <a:avLst/>
            </a:prstGeom>
          </p:spPr>
        </p:pic>
        <p:pic>
          <p:nvPicPr>
            <p:cNvPr id="46" name="object 46"/>
            <p:cNvPicPr/>
            <p:nvPr/>
          </p:nvPicPr>
          <p:blipFill>
            <a:blip r:embed="rId11" cstate="print"/>
            <a:stretch>
              <a:fillRect/>
            </a:stretch>
          </p:blipFill>
          <p:spPr>
            <a:xfrm>
              <a:off x="10232681" y="5597765"/>
              <a:ext cx="2158758" cy="149517"/>
            </a:xfrm>
            <a:prstGeom prst="rect">
              <a:avLst/>
            </a:prstGeom>
          </p:spPr>
        </p:pic>
        <p:pic>
          <p:nvPicPr>
            <p:cNvPr id="47" name="object 47"/>
            <p:cNvPicPr/>
            <p:nvPr/>
          </p:nvPicPr>
          <p:blipFill>
            <a:blip r:embed="rId12" cstate="print"/>
            <a:stretch>
              <a:fillRect/>
            </a:stretch>
          </p:blipFill>
          <p:spPr>
            <a:xfrm>
              <a:off x="10056278" y="6010846"/>
              <a:ext cx="2522207" cy="183680"/>
            </a:xfrm>
            <a:prstGeom prst="rect">
              <a:avLst/>
            </a:prstGeom>
          </p:spPr>
        </p:pic>
        <p:pic>
          <p:nvPicPr>
            <p:cNvPr id="48" name="object 48"/>
            <p:cNvPicPr/>
            <p:nvPr/>
          </p:nvPicPr>
          <p:blipFill>
            <a:blip r:embed="rId13" cstate="print"/>
            <a:stretch>
              <a:fillRect/>
            </a:stretch>
          </p:blipFill>
          <p:spPr>
            <a:xfrm>
              <a:off x="9854882" y="6478777"/>
              <a:ext cx="2916948" cy="188620"/>
            </a:xfrm>
            <a:prstGeom prst="rect">
              <a:avLst/>
            </a:prstGeom>
          </p:spPr>
        </p:pic>
        <p:sp>
          <p:nvSpPr>
            <p:cNvPr id="49" name="object 49"/>
            <p:cNvSpPr/>
            <p:nvPr/>
          </p:nvSpPr>
          <p:spPr>
            <a:xfrm>
              <a:off x="10409989" y="5366428"/>
              <a:ext cx="1809750" cy="231140"/>
            </a:xfrm>
            <a:custGeom>
              <a:avLst/>
              <a:gdLst/>
              <a:ahLst/>
              <a:cxnLst/>
              <a:rect l="l" t="t" r="r" b="b"/>
              <a:pathLst>
                <a:path w="1809750" h="231139">
                  <a:moveTo>
                    <a:pt x="1809624" y="230781"/>
                  </a:moveTo>
                  <a:lnTo>
                    <a:pt x="0" y="230781"/>
                  </a:lnTo>
                  <a:lnTo>
                    <a:pt x="0" y="0"/>
                  </a:lnTo>
                  <a:lnTo>
                    <a:pt x="1809624" y="0"/>
                  </a:lnTo>
                  <a:lnTo>
                    <a:pt x="1809624" y="230781"/>
                  </a:lnTo>
                  <a:close/>
                </a:path>
              </a:pathLst>
            </a:custGeom>
            <a:solidFill>
              <a:srgbClr val="D2D3D4"/>
            </a:solidFill>
          </p:spPr>
          <p:txBody>
            <a:bodyPr wrap="square" lIns="0" tIns="0" rIns="0" bIns="0" rtlCol="0"/>
            <a:lstStyle/>
            <a:p>
              <a:endParaRPr dirty="0"/>
            </a:p>
          </p:txBody>
        </p:sp>
        <p:sp>
          <p:nvSpPr>
            <p:cNvPr id="50" name="object 50"/>
            <p:cNvSpPr/>
            <p:nvPr/>
          </p:nvSpPr>
          <p:spPr>
            <a:xfrm>
              <a:off x="10409987" y="5597219"/>
              <a:ext cx="1807845" cy="635"/>
            </a:xfrm>
            <a:custGeom>
              <a:avLst/>
              <a:gdLst/>
              <a:ahLst/>
              <a:cxnLst/>
              <a:rect l="l" t="t" r="r" b="b"/>
              <a:pathLst>
                <a:path w="1807845" h="635">
                  <a:moveTo>
                    <a:pt x="1828" y="0"/>
                  </a:moveTo>
                  <a:lnTo>
                    <a:pt x="0" y="0"/>
                  </a:lnTo>
                  <a:lnTo>
                    <a:pt x="0" y="546"/>
                  </a:lnTo>
                  <a:lnTo>
                    <a:pt x="1181" y="546"/>
                  </a:lnTo>
                  <a:lnTo>
                    <a:pt x="1828" y="0"/>
                  </a:lnTo>
                  <a:close/>
                </a:path>
                <a:path w="1807845" h="635">
                  <a:moveTo>
                    <a:pt x="1807324" y="0"/>
                  </a:moveTo>
                  <a:lnTo>
                    <a:pt x="1802307" y="0"/>
                  </a:lnTo>
                  <a:lnTo>
                    <a:pt x="1802968" y="546"/>
                  </a:lnTo>
                  <a:lnTo>
                    <a:pt x="1807324" y="546"/>
                  </a:lnTo>
                  <a:lnTo>
                    <a:pt x="1807324" y="0"/>
                  </a:lnTo>
                  <a:close/>
                </a:path>
              </a:pathLst>
            </a:custGeom>
            <a:solidFill>
              <a:srgbClr val="D7D8D9"/>
            </a:solidFill>
          </p:spPr>
          <p:txBody>
            <a:bodyPr wrap="square" lIns="0" tIns="0" rIns="0" bIns="0" rtlCol="0"/>
            <a:lstStyle/>
            <a:p>
              <a:endParaRPr dirty="0"/>
            </a:p>
          </p:txBody>
        </p:sp>
        <p:pic>
          <p:nvPicPr>
            <p:cNvPr id="51" name="object 51"/>
            <p:cNvPicPr/>
            <p:nvPr/>
          </p:nvPicPr>
          <p:blipFill>
            <a:blip r:embed="rId14" cstate="print"/>
            <a:stretch>
              <a:fillRect/>
            </a:stretch>
          </p:blipFill>
          <p:spPr>
            <a:xfrm>
              <a:off x="10411167" y="5597219"/>
              <a:ext cx="1801787" cy="546"/>
            </a:xfrm>
            <a:prstGeom prst="rect">
              <a:avLst/>
            </a:prstGeom>
          </p:spPr>
        </p:pic>
        <p:sp>
          <p:nvSpPr>
            <p:cNvPr id="52" name="object 52"/>
            <p:cNvSpPr/>
            <p:nvPr/>
          </p:nvSpPr>
          <p:spPr>
            <a:xfrm>
              <a:off x="10409991" y="5592548"/>
              <a:ext cx="1807845" cy="5080"/>
            </a:xfrm>
            <a:custGeom>
              <a:avLst/>
              <a:gdLst/>
              <a:ahLst/>
              <a:cxnLst/>
              <a:rect l="l" t="t" r="r" b="b"/>
              <a:pathLst>
                <a:path w="1807845" h="5079">
                  <a:moveTo>
                    <a:pt x="1807332" y="4662"/>
                  </a:moveTo>
                  <a:lnTo>
                    <a:pt x="0" y="4662"/>
                  </a:lnTo>
                  <a:lnTo>
                    <a:pt x="0" y="0"/>
                  </a:lnTo>
                  <a:lnTo>
                    <a:pt x="1807332" y="0"/>
                  </a:lnTo>
                  <a:lnTo>
                    <a:pt x="1807332" y="4662"/>
                  </a:lnTo>
                  <a:close/>
                </a:path>
              </a:pathLst>
            </a:custGeom>
            <a:solidFill>
              <a:srgbClr val="BABCBE"/>
            </a:solidFill>
          </p:spPr>
          <p:txBody>
            <a:bodyPr wrap="square" lIns="0" tIns="0" rIns="0" bIns="0" rtlCol="0"/>
            <a:lstStyle/>
            <a:p>
              <a:endParaRPr dirty="0"/>
            </a:p>
          </p:txBody>
        </p:sp>
        <p:sp>
          <p:nvSpPr>
            <p:cNvPr id="53" name="object 53"/>
            <p:cNvSpPr/>
            <p:nvPr/>
          </p:nvSpPr>
          <p:spPr>
            <a:xfrm>
              <a:off x="10229932" y="5759999"/>
              <a:ext cx="2171065" cy="251460"/>
            </a:xfrm>
            <a:custGeom>
              <a:avLst/>
              <a:gdLst/>
              <a:ahLst/>
              <a:cxnLst/>
              <a:rect l="l" t="t" r="r" b="b"/>
              <a:pathLst>
                <a:path w="2171065" h="251460">
                  <a:moveTo>
                    <a:pt x="2170595" y="250852"/>
                  </a:moveTo>
                  <a:lnTo>
                    <a:pt x="0" y="250852"/>
                  </a:lnTo>
                  <a:lnTo>
                    <a:pt x="0" y="0"/>
                  </a:lnTo>
                  <a:lnTo>
                    <a:pt x="2170595" y="0"/>
                  </a:lnTo>
                  <a:lnTo>
                    <a:pt x="2170595" y="250852"/>
                  </a:lnTo>
                  <a:close/>
                </a:path>
              </a:pathLst>
            </a:custGeom>
            <a:solidFill>
              <a:srgbClr val="D2D3D4"/>
            </a:solidFill>
          </p:spPr>
          <p:txBody>
            <a:bodyPr wrap="square" lIns="0" tIns="0" rIns="0" bIns="0" rtlCol="0"/>
            <a:lstStyle/>
            <a:p>
              <a:endParaRPr dirty="0"/>
            </a:p>
          </p:txBody>
        </p:sp>
        <p:sp>
          <p:nvSpPr>
            <p:cNvPr id="54" name="object 54"/>
            <p:cNvSpPr/>
            <p:nvPr/>
          </p:nvSpPr>
          <p:spPr>
            <a:xfrm>
              <a:off x="10229934" y="6003876"/>
              <a:ext cx="2171065" cy="6985"/>
            </a:xfrm>
            <a:custGeom>
              <a:avLst/>
              <a:gdLst/>
              <a:ahLst/>
              <a:cxnLst/>
              <a:rect l="l" t="t" r="r" b="b"/>
              <a:pathLst>
                <a:path w="2171065" h="6985">
                  <a:moveTo>
                    <a:pt x="2170595" y="6971"/>
                  </a:moveTo>
                  <a:lnTo>
                    <a:pt x="0" y="6971"/>
                  </a:lnTo>
                  <a:lnTo>
                    <a:pt x="0" y="0"/>
                  </a:lnTo>
                  <a:lnTo>
                    <a:pt x="2170595" y="0"/>
                  </a:lnTo>
                  <a:lnTo>
                    <a:pt x="2170595" y="6971"/>
                  </a:lnTo>
                  <a:close/>
                </a:path>
              </a:pathLst>
            </a:custGeom>
            <a:solidFill>
              <a:srgbClr val="BABCBE"/>
            </a:solidFill>
          </p:spPr>
          <p:txBody>
            <a:bodyPr wrap="square" lIns="0" tIns="0" rIns="0" bIns="0" rtlCol="0"/>
            <a:lstStyle/>
            <a:p>
              <a:endParaRPr dirty="0"/>
            </a:p>
          </p:txBody>
        </p:sp>
        <p:sp>
          <p:nvSpPr>
            <p:cNvPr id="55" name="object 55"/>
            <p:cNvSpPr/>
            <p:nvPr/>
          </p:nvSpPr>
          <p:spPr>
            <a:xfrm>
              <a:off x="10056269" y="6212563"/>
              <a:ext cx="2519045" cy="267335"/>
            </a:xfrm>
            <a:custGeom>
              <a:avLst/>
              <a:gdLst/>
              <a:ahLst/>
              <a:cxnLst/>
              <a:rect l="l" t="t" r="r" b="b"/>
              <a:pathLst>
                <a:path w="2519045" h="267335">
                  <a:moveTo>
                    <a:pt x="2518852" y="267248"/>
                  </a:moveTo>
                  <a:lnTo>
                    <a:pt x="0" y="267248"/>
                  </a:lnTo>
                  <a:lnTo>
                    <a:pt x="0" y="0"/>
                  </a:lnTo>
                  <a:lnTo>
                    <a:pt x="2518852" y="0"/>
                  </a:lnTo>
                  <a:lnTo>
                    <a:pt x="2518852" y="267248"/>
                  </a:lnTo>
                  <a:close/>
                </a:path>
              </a:pathLst>
            </a:custGeom>
            <a:solidFill>
              <a:srgbClr val="D2D3D4"/>
            </a:solidFill>
          </p:spPr>
          <p:txBody>
            <a:bodyPr wrap="square" lIns="0" tIns="0" rIns="0" bIns="0" rtlCol="0"/>
            <a:lstStyle/>
            <a:p>
              <a:endParaRPr dirty="0"/>
            </a:p>
          </p:txBody>
        </p:sp>
        <p:sp>
          <p:nvSpPr>
            <p:cNvPr id="56" name="object 56"/>
            <p:cNvSpPr/>
            <p:nvPr/>
          </p:nvSpPr>
          <p:spPr>
            <a:xfrm>
              <a:off x="10056271" y="6471244"/>
              <a:ext cx="2519045" cy="8890"/>
            </a:xfrm>
            <a:custGeom>
              <a:avLst/>
              <a:gdLst/>
              <a:ahLst/>
              <a:cxnLst/>
              <a:rect l="l" t="t" r="r" b="b"/>
              <a:pathLst>
                <a:path w="2519045" h="8889">
                  <a:moveTo>
                    <a:pt x="2518852" y="8564"/>
                  </a:moveTo>
                  <a:lnTo>
                    <a:pt x="0" y="8564"/>
                  </a:lnTo>
                  <a:lnTo>
                    <a:pt x="0" y="0"/>
                  </a:lnTo>
                  <a:lnTo>
                    <a:pt x="2518852" y="0"/>
                  </a:lnTo>
                  <a:lnTo>
                    <a:pt x="2518852" y="8564"/>
                  </a:lnTo>
                  <a:close/>
                </a:path>
              </a:pathLst>
            </a:custGeom>
            <a:solidFill>
              <a:srgbClr val="BABCBE"/>
            </a:solidFill>
          </p:spPr>
          <p:txBody>
            <a:bodyPr wrap="square" lIns="0" tIns="0" rIns="0" bIns="0" rtlCol="0"/>
            <a:lstStyle/>
            <a:p>
              <a:endParaRPr dirty="0"/>
            </a:p>
          </p:txBody>
        </p:sp>
        <p:sp>
          <p:nvSpPr>
            <p:cNvPr id="57" name="object 57"/>
            <p:cNvSpPr/>
            <p:nvPr/>
          </p:nvSpPr>
          <p:spPr>
            <a:xfrm>
              <a:off x="9852613" y="6689154"/>
              <a:ext cx="2921000" cy="292735"/>
            </a:xfrm>
            <a:custGeom>
              <a:avLst/>
              <a:gdLst/>
              <a:ahLst/>
              <a:cxnLst/>
              <a:rect l="l" t="t" r="r" b="b"/>
              <a:pathLst>
                <a:path w="2921000" h="292734">
                  <a:moveTo>
                    <a:pt x="2921001" y="292706"/>
                  </a:moveTo>
                  <a:lnTo>
                    <a:pt x="0" y="292706"/>
                  </a:lnTo>
                  <a:lnTo>
                    <a:pt x="0" y="0"/>
                  </a:lnTo>
                  <a:lnTo>
                    <a:pt x="2921001" y="0"/>
                  </a:lnTo>
                  <a:lnTo>
                    <a:pt x="2921001" y="292706"/>
                  </a:lnTo>
                  <a:close/>
                </a:path>
              </a:pathLst>
            </a:custGeom>
            <a:solidFill>
              <a:srgbClr val="D2D3D4"/>
            </a:solidFill>
          </p:spPr>
          <p:txBody>
            <a:bodyPr wrap="square" lIns="0" tIns="0" rIns="0" bIns="0" rtlCol="0"/>
            <a:lstStyle/>
            <a:p>
              <a:endParaRPr dirty="0"/>
            </a:p>
          </p:txBody>
        </p:sp>
        <p:sp>
          <p:nvSpPr>
            <p:cNvPr id="58" name="object 58"/>
            <p:cNvSpPr/>
            <p:nvPr/>
          </p:nvSpPr>
          <p:spPr>
            <a:xfrm>
              <a:off x="12772568" y="6981862"/>
              <a:ext cx="1270" cy="1905"/>
            </a:xfrm>
            <a:custGeom>
              <a:avLst/>
              <a:gdLst/>
              <a:ahLst/>
              <a:cxnLst/>
              <a:rect l="l" t="t" r="r" b="b"/>
              <a:pathLst>
                <a:path w="1270" h="1904">
                  <a:moveTo>
                    <a:pt x="1041" y="0"/>
                  </a:moveTo>
                  <a:lnTo>
                    <a:pt x="0" y="0"/>
                  </a:lnTo>
                  <a:lnTo>
                    <a:pt x="0" y="1384"/>
                  </a:lnTo>
                  <a:lnTo>
                    <a:pt x="0" y="1828"/>
                  </a:lnTo>
                  <a:lnTo>
                    <a:pt x="1041" y="1828"/>
                  </a:lnTo>
                  <a:lnTo>
                    <a:pt x="1041" y="241"/>
                  </a:lnTo>
                  <a:lnTo>
                    <a:pt x="1041" y="0"/>
                  </a:lnTo>
                  <a:close/>
                </a:path>
              </a:pathLst>
            </a:custGeom>
            <a:solidFill>
              <a:srgbClr val="C9C9CA"/>
            </a:solidFill>
          </p:spPr>
          <p:txBody>
            <a:bodyPr wrap="square" lIns="0" tIns="0" rIns="0" bIns="0" rtlCol="0"/>
            <a:lstStyle/>
            <a:p>
              <a:endParaRPr dirty="0"/>
            </a:p>
          </p:txBody>
        </p:sp>
        <p:sp>
          <p:nvSpPr>
            <p:cNvPr id="59" name="object 59"/>
            <p:cNvSpPr/>
            <p:nvPr/>
          </p:nvSpPr>
          <p:spPr>
            <a:xfrm>
              <a:off x="9852615" y="6972832"/>
              <a:ext cx="2921000" cy="9525"/>
            </a:xfrm>
            <a:custGeom>
              <a:avLst/>
              <a:gdLst/>
              <a:ahLst/>
              <a:cxnLst/>
              <a:rect l="l" t="t" r="r" b="b"/>
              <a:pathLst>
                <a:path w="2921000" h="9525">
                  <a:moveTo>
                    <a:pt x="2921001" y="9026"/>
                  </a:moveTo>
                  <a:lnTo>
                    <a:pt x="0" y="9026"/>
                  </a:lnTo>
                  <a:lnTo>
                    <a:pt x="0" y="0"/>
                  </a:lnTo>
                  <a:lnTo>
                    <a:pt x="2921001" y="0"/>
                  </a:lnTo>
                  <a:lnTo>
                    <a:pt x="2921001" y="9026"/>
                  </a:lnTo>
                  <a:close/>
                </a:path>
              </a:pathLst>
            </a:custGeom>
            <a:solidFill>
              <a:srgbClr val="BABCBE"/>
            </a:solidFill>
          </p:spPr>
          <p:txBody>
            <a:bodyPr wrap="square" lIns="0" tIns="0" rIns="0" bIns="0" rtlCol="0"/>
            <a:lstStyle/>
            <a:p>
              <a:endParaRPr dirty="0"/>
            </a:p>
          </p:txBody>
        </p:sp>
        <p:sp>
          <p:nvSpPr>
            <p:cNvPr id="60" name="object 60"/>
            <p:cNvSpPr/>
            <p:nvPr/>
          </p:nvSpPr>
          <p:spPr>
            <a:xfrm>
              <a:off x="9852613" y="6667408"/>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FFFFFF"/>
            </a:solidFill>
          </p:spPr>
          <p:txBody>
            <a:bodyPr wrap="square" lIns="0" tIns="0" rIns="0" bIns="0" rtlCol="0"/>
            <a:lstStyle/>
            <a:p>
              <a:endParaRPr dirty="0"/>
            </a:p>
          </p:txBody>
        </p:sp>
        <p:sp>
          <p:nvSpPr>
            <p:cNvPr id="61" name="object 61"/>
            <p:cNvSpPr/>
            <p:nvPr/>
          </p:nvSpPr>
          <p:spPr>
            <a:xfrm>
              <a:off x="9852613" y="669102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ABBBD"/>
            </a:solidFill>
          </p:spPr>
          <p:txBody>
            <a:bodyPr wrap="square" lIns="0" tIns="0" rIns="0" bIns="0" rtlCol="0"/>
            <a:lstStyle/>
            <a:p>
              <a:endParaRPr dirty="0"/>
            </a:p>
          </p:txBody>
        </p:sp>
        <p:sp>
          <p:nvSpPr>
            <p:cNvPr id="62" name="object 62"/>
            <p:cNvSpPr/>
            <p:nvPr/>
          </p:nvSpPr>
          <p:spPr>
            <a:xfrm>
              <a:off x="9852609" y="6691388"/>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BABCBD"/>
            </a:solidFill>
          </p:spPr>
          <p:txBody>
            <a:bodyPr wrap="square" lIns="0" tIns="0" rIns="0" bIns="0" rtlCol="0"/>
            <a:lstStyle/>
            <a:p>
              <a:endParaRPr dirty="0"/>
            </a:p>
          </p:txBody>
        </p:sp>
        <p:sp>
          <p:nvSpPr>
            <p:cNvPr id="63" name="object 63"/>
            <p:cNvSpPr/>
            <p:nvPr/>
          </p:nvSpPr>
          <p:spPr>
            <a:xfrm>
              <a:off x="9852609" y="6693153"/>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ABCBE"/>
            </a:solidFill>
          </p:spPr>
          <p:txBody>
            <a:bodyPr wrap="square" lIns="0" tIns="0" rIns="0" bIns="0" rtlCol="0"/>
            <a:lstStyle/>
            <a:p>
              <a:endParaRPr dirty="0"/>
            </a:p>
          </p:txBody>
        </p:sp>
        <p:sp>
          <p:nvSpPr>
            <p:cNvPr id="64" name="object 64"/>
            <p:cNvSpPr/>
            <p:nvPr/>
          </p:nvSpPr>
          <p:spPr>
            <a:xfrm>
              <a:off x="9852609" y="669420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BBDBE"/>
            </a:solidFill>
          </p:spPr>
          <p:txBody>
            <a:bodyPr wrap="square" lIns="0" tIns="0" rIns="0" bIns="0" rtlCol="0"/>
            <a:lstStyle/>
            <a:p>
              <a:endParaRPr dirty="0"/>
            </a:p>
          </p:txBody>
        </p:sp>
        <p:sp>
          <p:nvSpPr>
            <p:cNvPr id="65" name="object 65"/>
            <p:cNvSpPr/>
            <p:nvPr/>
          </p:nvSpPr>
          <p:spPr>
            <a:xfrm>
              <a:off x="9852609" y="6694919"/>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BBDBF"/>
            </a:solidFill>
          </p:spPr>
          <p:txBody>
            <a:bodyPr wrap="square" lIns="0" tIns="0" rIns="0" bIns="0" rtlCol="0"/>
            <a:lstStyle/>
            <a:p>
              <a:endParaRPr dirty="0"/>
            </a:p>
          </p:txBody>
        </p:sp>
        <p:sp>
          <p:nvSpPr>
            <p:cNvPr id="66" name="object 66"/>
            <p:cNvSpPr/>
            <p:nvPr/>
          </p:nvSpPr>
          <p:spPr>
            <a:xfrm>
              <a:off x="9852609" y="6695973"/>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CBEBF"/>
            </a:solidFill>
          </p:spPr>
          <p:txBody>
            <a:bodyPr wrap="square" lIns="0" tIns="0" rIns="0" bIns="0" rtlCol="0"/>
            <a:lstStyle/>
            <a:p>
              <a:endParaRPr dirty="0"/>
            </a:p>
          </p:txBody>
        </p:sp>
        <p:sp>
          <p:nvSpPr>
            <p:cNvPr id="67" name="object 67"/>
            <p:cNvSpPr/>
            <p:nvPr/>
          </p:nvSpPr>
          <p:spPr>
            <a:xfrm>
              <a:off x="9852609" y="6697039"/>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BCBEC0"/>
            </a:solidFill>
          </p:spPr>
          <p:txBody>
            <a:bodyPr wrap="square" lIns="0" tIns="0" rIns="0" bIns="0" rtlCol="0"/>
            <a:lstStyle/>
            <a:p>
              <a:endParaRPr dirty="0"/>
            </a:p>
          </p:txBody>
        </p:sp>
        <p:sp>
          <p:nvSpPr>
            <p:cNvPr id="68" name="object 68"/>
            <p:cNvSpPr/>
            <p:nvPr/>
          </p:nvSpPr>
          <p:spPr>
            <a:xfrm>
              <a:off x="9852613" y="66980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DBFC0"/>
            </a:solidFill>
          </p:spPr>
          <p:txBody>
            <a:bodyPr wrap="square" lIns="0" tIns="0" rIns="0" bIns="0" rtlCol="0"/>
            <a:lstStyle/>
            <a:p>
              <a:endParaRPr dirty="0"/>
            </a:p>
          </p:txBody>
        </p:sp>
        <p:sp>
          <p:nvSpPr>
            <p:cNvPr id="69" name="object 69"/>
            <p:cNvSpPr/>
            <p:nvPr/>
          </p:nvSpPr>
          <p:spPr>
            <a:xfrm>
              <a:off x="9852613" y="669844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CBEC0"/>
            </a:solidFill>
          </p:spPr>
          <p:txBody>
            <a:bodyPr wrap="square" lIns="0" tIns="0" rIns="0" bIns="0" rtlCol="0"/>
            <a:lstStyle/>
            <a:p>
              <a:endParaRPr dirty="0"/>
            </a:p>
          </p:txBody>
        </p:sp>
        <p:sp>
          <p:nvSpPr>
            <p:cNvPr id="70" name="object 70"/>
            <p:cNvSpPr/>
            <p:nvPr/>
          </p:nvSpPr>
          <p:spPr>
            <a:xfrm>
              <a:off x="9852609" y="6698805"/>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BDBFC0"/>
            </a:solidFill>
          </p:spPr>
          <p:txBody>
            <a:bodyPr wrap="square" lIns="0" tIns="0" rIns="0" bIns="0" rtlCol="0"/>
            <a:lstStyle/>
            <a:p>
              <a:endParaRPr dirty="0"/>
            </a:p>
          </p:txBody>
        </p:sp>
        <p:sp>
          <p:nvSpPr>
            <p:cNvPr id="71" name="object 71"/>
            <p:cNvSpPr/>
            <p:nvPr/>
          </p:nvSpPr>
          <p:spPr>
            <a:xfrm>
              <a:off x="9852609" y="6699503"/>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DBFC1"/>
            </a:solidFill>
          </p:spPr>
          <p:txBody>
            <a:bodyPr wrap="square" lIns="0" tIns="0" rIns="0" bIns="0" rtlCol="0"/>
            <a:lstStyle/>
            <a:p>
              <a:endParaRPr dirty="0"/>
            </a:p>
          </p:txBody>
        </p:sp>
        <p:sp>
          <p:nvSpPr>
            <p:cNvPr id="72" name="object 72"/>
            <p:cNvSpPr/>
            <p:nvPr/>
          </p:nvSpPr>
          <p:spPr>
            <a:xfrm>
              <a:off x="9852609" y="670021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BEC0C1"/>
            </a:solidFill>
          </p:spPr>
          <p:txBody>
            <a:bodyPr wrap="square" lIns="0" tIns="0" rIns="0" bIns="0" rtlCol="0"/>
            <a:lstStyle/>
            <a:p>
              <a:endParaRPr dirty="0"/>
            </a:p>
          </p:txBody>
        </p:sp>
        <p:sp>
          <p:nvSpPr>
            <p:cNvPr id="73" name="object 73"/>
            <p:cNvSpPr/>
            <p:nvPr/>
          </p:nvSpPr>
          <p:spPr>
            <a:xfrm>
              <a:off x="9852613" y="67016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dirty="0"/>
            </a:p>
          </p:txBody>
        </p:sp>
        <p:sp>
          <p:nvSpPr>
            <p:cNvPr id="74" name="object 74"/>
            <p:cNvSpPr/>
            <p:nvPr/>
          </p:nvSpPr>
          <p:spPr>
            <a:xfrm>
              <a:off x="9852613" y="670197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1"/>
            </a:solidFill>
          </p:spPr>
          <p:txBody>
            <a:bodyPr wrap="square" lIns="0" tIns="0" rIns="0" bIns="0" rtlCol="0"/>
            <a:lstStyle/>
            <a:p>
              <a:endParaRPr dirty="0"/>
            </a:p>
          </p:txBody>
        </p:sp>
        <p:sp>
          <p:nvSpPr>
            <p:cNvPr id="75" name="object 75"/>
            <p:cNvSpPr/>
            <p:nvPr/>
          </p:nvSpPr>
          <p:spPr>
            <a:xfrm>
              <a:off x="9852613" y="670232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dirty="0"/>
            </a:p>
          </p:txBody>
        </p:sp>
        <p:sp>
          <p:nvSpPr>
            <p:cNvPr id="76" name="object 76"/>
            <p:cNvSpPr/>
            <p:nvPr/>
          </p:nvSpPr>
          <p:spPr>
            <a:xfrm>
              <a:off x="9852609" y="6702678"/>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FC1C2"/>
            </a:solidFill>
          </p:spPr>
          <p:txBody>
            <a:bodyPr wrap="square" lIns="0" tIns="0" rIns="0" bIns="0" rtlCol="0"/>
            <a:lstStyle/>
            <a:p>
              <a:endParaRPr dirty="0"/>
            </a:p>
          </p:txBody>
        </p:sp>
        <p:sp>
          <p:nvSpPr>
            <p:cNvPr id="77" name="object 77"/>
            <p:cNvSpPr/>
            <p:nvPr/>
          </p:nvSpPr>
          <p:spPr>
            <a:xfrm>
              <a:off x="9852613" y="670373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dirty="0"/>
            </a:p>
          </p:txBody>
        </p:sp>
        <p:sp>
          <p:nvSpPr>
            <p:cNvPr id="78" name="object 78"/>
            <p:cNvSpPr/>
            <p:nvPr/>
          </p:nvSpPr>
          <p:spPr>
            <a:xfrm>
              <a:off x="9852613" y="670409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2"/>
            </a:solidFill>
          </p:spPr>
          <p:txBody>
            <a:bodyPr wrap="square" lIns="0" tIns="0" rIns="0" bIns="0" rtlCol="0"/>
            <a:lstStyle/>
            <a:p>
              <a:endParaRPr dirty="0"/>
            </a:p>
          </p:txBody>
        </p:sp>
        <p:sp>
          <p:nvSpPr>
            <p:cNvPr id="79" name="object 79"/>
            <p:cNvSpPr/>
            <p:nvPr/>
          </p:nvSpPr>
          <p:spPr>
            <a:xfrm>
              <a:off x="9852613" y="670444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dirty="0"/>
            </a:p>
          </p:txBody>
        </p:sp>
        <p:sp>
          <p:nvSpPr>
            <p:cNvPr id="80" name="object 80"/>
            <p:cNvSpPr/>
            <p:nvPr/>
          </p:nvSpPr>
          <p:spPr>
            <a:xfrm>
              <a:off x="9852609" y="6704799"/>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C0C2C3"/>
            </a:solidFill>
          </p:spPr>
          <p:txBody>
            <a:bodyPr wrap="square" lIns="0" tIns="0" rIns="0" bIns="0" rtlCol="0"/>
            <a:lstStyle/>
            <a:p>
              <a:endParaRPr dirty="0"/>
            </a:p>
          </p:txBody>
        </p:sp>
        <p:sp>
          <p:nvSpPr>
            <p:cNvPr id="81" name="object 81"/>
            <p:cNvSpPr/>
            <p:nvPr/>
          </p:nvSpPr>
          <p:spPr>
            <a:xfrm>
              <a:off x="9852609" y="6705866"/>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1C2C4"/>
            </a:solidFill>
          </p:spPr>
          <p:txBody>
            <a:bodyPr wrap="square" lIns="0" tIns="0" rIns="0" bIns="0" rtlCol="0"/>
            <a:lstStyle/>
            <a:p>
              <a:endParaRPr dirty="0"/>
            </a:p>
          </p:txBody>
        </p:sp>
        <p:sp>
          <p:nvSpPr>
            <p:cNvPr id="82" name="object 82"/>
            <p:cNvSpPr/>
            <p:nvPr/>
          </p:nvSpPr>
          <p:spPr>
            <a:xfrm>
              <a:off x="9852609" y="6707276"/>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2C3C4"/>
            </a:solidFill>
          </p:spPr>
          <p:txBody>
            <a:bodyPr wrap="square" lIns="0" tIns="0" rIns="0" bIns="0" rtlCol="0"/>
            <a:lstStyle/>
            <a:p>
              <a:endParaRPr dirty="0"/>
            </a:p>
          </p:txBody>
        </p:sp>
        <p:sp>
          <p:nvSpPr>
            <p:cNvPr id="83" name="object 83"/>
            <p:cNvSpPr/>
            <p:nvPr/>
          </p:nvSpPr>
          <p:spPr>
            <a:xfrm>
              <a:off x="9852609" y="6709397"/>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2C4C4"/>
            </a:solidFill>
          </p:spPr>
          <p:txBody>
            <a:bodyPr wrap="square" lIns="0" tIns="0" rIns="0" bIns="0" rtlCol="0"/>
            <a:lstStyle/>
            <a:p>
              <a:endParaRPr dirty="0"/>
            </a:p>
          </p:txBody>
        </p:sp>
        <p:sp>
          <p:nvSpPr>
            <p:cNvPr id="84" name="object 84"/>
            <p:cNvSpPr/>
            <p:nvPr/>
          </p:nvSpPr>
          <p:spPr>
            <a:xfrm>
              <a:off x="9852609" y="6710806"/>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C2C4C5"/>
            </a:solidFill>
          </p:spPr>
          <p:txBody>
            <a:bodyPr wrap="square" lIns="0" tIns="0" rIns="0" bIns="0" rtlCol="0"/>
            <a:lstStyle/>
            <a:p>
              <a:endParaRPr dirty="0"/>
            </a:p>
          </p:txBody>
        </p:sp>
        <p:sp>
          <p:nvSpPr>
            <p:cNvPr id="85" name="object 85"/>
            <p:cNvSpPr/>
            <p:nvPr/>
          </p:nvSpPr>
          <p:spPr>
            <a:xfrm>
              <a:off x="9852609" y="6711860"/>
              <a:ext cx="2921000" cy="1905"/>
            </a:xfrm>
            <a:custGeom>
              <a:avLst/>
              <a:gdLst/>
              <a:ahLst/>
              <a:cxnLst/>
              <a:rect l="l" t="t" r="r" b="b"/>
              <a:pathLst>
                <a:path w="2921000" h="1904">
                  <a:moveTo>
                    <a:pt x="2921000" y="0"/>
                  </a:moveTo>
                  <a:lnTo>
                    <a:pt x="0" y="0"/>
                  </a:lnTo>
                  <a:lnTo>
                    <a:pt x="0" y="355"/>
                  </a:lnTo>
                  <a:lnTo>
                    <a:pt x="0" y="711"/>
                  </a:lnTo>
                  <a:lnTo>
                    <a:pt x="0" y="1066"/>
                  </a:lnTo>
                  <a:lnTo>
                    <a:pt x="0" y="1409"/>
                  </a:lnTo>
                  <a:lnTo>
                    <a:pt x="2921000" y="1409"/>
                  </a:lnTo>
                  <a:lnTo>
                    <a:pt x="2921000" y="1066"/>
                  </a:lnTo>
                  <a:lnTo>
                    <a:pt x="2921000" y="711"/>
                  </a:lnTo>
                  <a:lnTo>
                    <a:pt x="2921000" y="355"/>
                  </a:lnTo>
                  <a:lnTo>
                    <a:pt x="2921000" y="0"/>
                  </a:lnTo>
                  <a:close/>
                </a:path>
              </a:pathLst>
            </a:custGeom>
            <a:solidFill>
              <a:srgbClr val="C3C5C5"/>
            </a:solidFill>
          </p:spPr>
          <p:txBody>
            <a:bodyPr wrap="square" lIns="0" tIns="0" rIns="0" bIns="0" rtlCol="0"/>
            <a:lstStyle/>
            <a:p>
              <a:endParaRPr dirty="0"/>
            </a:p>
          </p:txBody>
        </p:sp>
        <p:sp>
          <p:nvSpPr>
            <p:cNvPr id="86" name="object 86"/>
            <p:cNvSpPr/>
            <p:nvPr/>
          </p:nvSpPr>
          <p:spPr>
            <a:xfrm>
              <a:off x="9852609" y="6713270"/>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3C5C7"/>
            </a:solidFill>
          </p:spPr>
          <p:txBody>
            <a:bodyPr wrap="square" lIns="0" tIns="0" rIns="0" bIns="0" rtlCol="0"/>
            <a:lstStyle/>
            <a:p>
              <a:endParaRPr dirty="0"/>
            </a:p>
          </p:txBody>
        </p:sp>
        <p:sp>
          <p:nvSpPr>
            <p:cNvPr id="87" name="object 87"/>
            <p:cNvSpPr/>
            <p:nvPr/>
          </p:nvSpPr>
          <p:spPr>
            <a:xfrm>
              <a:off x="9852613" y="671397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4C6C7"/>
            </a:solidFill>
          </p:spPr>
          <p:txBody>
            <a:bodyPr wrap="square" lIns="0" tIns="0" rIns="0" bIns="0" rtlCol="0"/>
            <a:lstStyle/>
            <a:p>
              <a:endParaRPr dirty="0"/>
            </a:p>
          </p:txBody>
        </p:sp>
        <p:sp>
          <p:nvSpPr>
            <p:cNvPr id="88" name="object 88"/>
            <p:cNvSpPr/>
            <p:nvPr/>
          </p:nvSpPr>
          <p:spPr>
            <a:xfrm>
              <a:off x="9852613" y="6714329"/>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3C5C7"/>
            </a:solidFill>
          </p:spPr>
          <p:txBody>
            <a:bodyPr wrap="square" lIns="0" tIns="0" rIns="0" bIns="0" rtlCol="0"/>
            <a:lstStyle/>
            <a:p>
              <a:endParaRPr dirty="0"/>
            </a:p>
          </p:txBody>
        </p:sp>
        <p:sp>
          <p:nvSpPr>
            <p:cNvPr id="89" name="object 89"/>
            <p:cNvSpPr/>
            <p:nvPr/>
          </p:nvSpPr>
          <p:spPr>
            <a:xfrm>
              <a:off x="9852609" y="6714692"/>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C4C6C7"/>
            </a:solidFill>
          </p:spPr>
          <p:txBody>
            <a:bodyPr wrap="square" lIns="0" tIns="0" rIns="0" bIns="0" rtlCol="0"/>
            <a:lstStyle/>
            <a:p>
              <a:endParaRPr dirty="0"/>
            </a:p>
          </p:txBody>
        </p:sp>
        <p:sp>
          <p:nvSpPr>
            <p:cNvPr id="90" name="object 90"/>
            <p:cNvSpPr/>
            <p:nvPr/>
          </p:nvSpPr>
          <p:spPr>
            <a:xfrm>
              <a:off x="9852609" y="671574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4C6C8"/>
            </a:solidFill>
          </p:spPr>
          <p:txBody>
            <a:bodyPr wrap="square" lIns="0" tIns="0" rIns="0" bIns="0" rtlCol="0"/>
            <a:lstStyle/>
            <a:p>
              <a:endParaRPr dirty="0"/>
            </a:p>
          </p:txBody>
        </p:sp>
        <p:sp>
          <p:nvSpPr>
            <p:cNvPr id="91" name="object 91"/>
            <p:cNvSpPr/>
            <p:nvPr/>
          </p:nvSpPr>
          <p:spPr>
            <a:xfrm>
              <a:off x="9852609" y="6716458"/>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5C7C8"/>
            </a:solidFill>
          </p:spPr>
          <p:txBody>
            <a:bodyPr wrap="square" lIns="0" tIns="0" rIns="0" bIns="0" rtlCol="0"/>
            <a:lstStyle/>
            <a:p>
              <a:endParaRPr dirty="0"/>
            </a:p>
          </p:txBody>
        </p:sp>
        <p:sp>
          <p:nvSpPr>
            <p:cNvPr id="92" name="object 92"/>
            <p:cNvSpPr/>
            <p:nvPr/>
          </p:nvSpPr>
          <p:spPr>
            <a:xfrm>
              <a:off x="9852609" y="6718579"/>
              <a:ext cx="2921000" cy="2540"/>
            </a:xfrm>
            <a:custGeom>
              <a:avLst/>
              <a:gdLst/>
              <a:ahLst/>
              <a:cxnLst/>
              <a:rect l="l" t="t" r="r" b="b"/>
              <a:pathLst>
                <a:path w="2921000" h="2540">
                  <a:moveTo>
                    <a:pt x="2921000" y="0"/>
                  </a:moveTo>
                  <a:lnTo>
                    <a:pt x="0" y="0"/>
                  </a:lnTo>
                  <a:lnTo>
                    <a:pt x="0" y="342"/>
                  </a:lnTo>
                  <a:lnTo>
                    <a:pt x="0" y="698"/>
                  </a:lnTo>
                  <a:lnTo>
                    <a:pt x="0" y="2463"/>
                  </a:lnTo>
                  <a:lnTo>
                    <a:pt x="2921000" y="2463"/>
                  </a:lnTo>
                  <a:lnTo>
                    <a:pt x="2921000" y="342"/>
                  </a:lnTo>
                  <a:lnTo>
                    <a:pt x="2921000" y="0"/>
                  </a:lnTo>
                  <a:close/>
                </a:path>
              </a:pathLst>
            </a:custGeom>
            <a:solidFill>
              <a:srgbClr val="C6C8C9"/>
            </a:solidFill>
          </p:spPr>
          <p:txBody>
            <a:bodyPr wrap="square" lIns="0" tIns="0" rIns="0" bIns="0" rtlCol="0"/>
            <a:lstStyle/>
            <a:p>
              <a:endParaRPr dirty="0"/>
            </a:p>
          </p:txBody>
        </p:sp>
        <p:sp>
          <p:nvSpPr>
            <p:cNvPr id="93" name="object 93"/>
            <p:cNvSpPr/>
            <p:nvPr/>
          </p:nvSpPr>
          <p:spPr>
            <a:xfrm>
              <a:off x="9852609" y="6721042"/>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7C9C9"/>
            </a:solidFill>
          </p:spPr>
          <p:txBody>
            <a:bodyPr wrap="square" lIns="0" tIns="0" rIns="0" bIns="0" rtlCol="0"/>
            <a:lstStyle/>
            <a:p>
              <a:endParaRPr dirty="0"/>
            </a:p>
          </p:txBody>
        </p:sp>
        <p:sp>
          <p:nvSpPr>
            <p:cNvPr id="94" name="object 94"/>
            <p:cNvSpPr/>
            <p:nvPr/>
          </p:nvSpPr>
          <p:spPr>
            <a:xfrm>
              <a:off x="9852613" y="672174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dirty="0"/>
            </a:p>
          </p:txBody>
        </p:sp>
        <p:sp>
          <p:nvSpPr>
            <p:cNvPr id="95" name="object 95"/>
            <p:cNvSpPr/>
            <p:nvPr/>
          </p:nvSpPr>
          <p:spPr>
            <a:xfrm>
              <a:off x="9852609" y="6722109"/>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C7C9C9"/>
            </a:solidFill>
          </p:spPr>
          <p:txBody>
            <a:bodyPr wrap="square" lIns="0" tIns="0" rIns="0" bIns="0" rtlCol="0"/>
            <a:lstStyle/>
            <a:p>
              <a:endParaRPr dirty="0"/>
            </a:p>
          </p:txBody>
        </p:sp>
        <p:sp>
          <p:nvSpPr>
            <p:cNvPr id="96" name="object 96"/>
            <p:cNvSpPr/>
            <p:nvPr/>
          </p:nvSpPr>
          <p:spPr>
            <a:xfrm>
              <a:off x="9852613" y="672280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dirty="0"/>
            </a:p>
          </p:txBody>
        </p:sp>
        <p:sp>
          <p:nvSpPr>
            <p:cNvPr id="97" name="object 97"/>
            <p:cNvSpPr/>
            <p:nvPr/>
          </p:nvSpPr>
          <p:spPr>
            <a:xfrm>
              <a:off x="9852609" y="6723163"/>
              <a:ext cx="2921000" cy="1905"/>
            </a:xfrm>
            <a:custGeom>
              <a:avLst/>
              <a:gdLst/>
              <a:ahLst/>
              <a:cxnLst/>
              <a:rect l="l" t="t" r="r" b="b"/>
              <a:pathLst>
                <a:path w="2921000" h="1904">
                  <a:moveTo>
                    <a:pt x="2921000" y="0"/>
                  </a:moveTo>
                  <a:lnTo>
                    <a:pt x="0" y="0"/>
                  </a:lnTo>
                  <a:lnTo>
                    <a:pt x="0" y="355"/>
                  </a:lnTo>
                  <a:lnTo>
                    <a:pt x="0" y="711"/>
                  </a:lnTo>
                  <a:lnTo>
                    <a:pt x="0" y="1054"/>
                  </a:lnTo>
                  <a:lnTo>
                    <a:pt x="0" y="1409"/>
                  </a:lnTo>
                  <a:lnTo>
                    <a:pt x="0" y="1765"/>
                  </a:lnTo>
                  <a:lnTo>
                    <a:pt x="2921000" y="1765"/>
                  </a:lnTo>
                  <a:lnTo>
                    <a:pt x="2921000" y="1409"/>
                  </a:lnTo>
                  <a:lnTo>
                    <a:pt x="2921000" y="1054"/>
                  </a:lnTo>
                  <a:lnTo>
                    <a:pt x="2921000" y="711"/>
                  </a:lnTo>
                  <a:lnTo>
                    <a:pt x="2921000" y="355"/>
                  </a:lnTo>
                  <a:lnTo>
                    <a:pt x="2921000" y="0"/>
                  </a:lnTo>
                  <a:close/>
                </a:path>
              </a:pathLst>
            </a:custGeom>
            <a:solidFill>
              <a:srgbClr val="C8C9CA"/>
            </a:solidFill>
          </p:spPr>
          <p:txBody>
            <a:bodyPr wrap="square" lIns="0" tIns="0" rIns="0" bIns="0" rtlCol="0"/>
            <a:lstStyle/>
            <a:p>
              <a:endParaRPr dirty="0"/>
            </a:p>
          </p:txBody>
        </p:sp>
        <p:sp>
          <p:nvSpPr>
            <p:cNvPr id="98" name="object 98"/>
            <p:cNvSpPr/>
            <p:nvPr/>
          </p:nvSpPr>
          <p:spPr>
            <a:xfrm>
              <a:off x="9852613" y="672492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8C9CB"/>
            </a:solidFill>
          </p:spPr>
          <p:txBody>
            <a:bodyPr wrap="square" lIns="0" tIns="0" rIns="0" bIns="0" rtlCol="0"/>
            <a:lstStyle/>
            <a:p>
              <a:endParaRPr dirty="0"/>
            </a:p>
          </p:txBody>
        </p:sp>
        <p:sp>
          <p:nvSpPr>
            <p:cNvPr id="99" name="object 99"/>
            <p:cNvSpPr/>
            <p:nvPr/>
          </p:nvSpPr>
          <p:spPr>
            <a:xfrm>
              <a:off x="9852609" y="672528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9CBCB"/>
            </a:solidFill>
          </p:spPr>
          <p:txBody>
            <a:bodyPr wrap="square" lIns="0" tIns="0" rIns="0" bIns="0" rtlCol="0"/>
            <a:lstStyle/>
            <a:p>
              <a:endParaRPr dirty="0"/>
            </a:p>
          </p:txBody>
        </p:sp>
        <p:sp>
          <p:nvSpPr>
            <p:cNvPr id="100" name="object 100"/>
            <p:cNvSpPr/>
            <p:nvPr/>
          </p:nvSpPr>
          <p:spPr>
            <a:xfrm>
              <a:off x="9852613" y="67266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dirty="0"/>
            </a:p>
          </p:txBody>
        </p:sp>
        <p:sp>
          <p:nvSpPr>
            <p:cNvPr id="101" name="object 101"/>
            <p:cNvSpPr/>
            <p:nvPr/>
          </p:nvSpPr>
          <p:spPr>
            <a:xfrm>
              <a:off x="9852613" y="672704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B"/>
            </a:solidFill>
          </p:spPr>
          <p:txBody>
            <a:bodyPr wrap="square" lIns="0" tIns="0" rIns="0" bIns="0" rtlCol="0"/>
            <a:lstStyle/>
            <a:p>
              <a:endParaRPr dirty="0"/>
            </a:p>
          </p:txBody>
        </p:sp>
        <p:sp>
          <p:nvSpPr>
            <p:cNvPr id="102" name="object 102"/>
            <p:cNvSpPr/>
            <p:nvPr/>
          </p:nvSpPr>
          <p:spPr>
            <a:xfrm>
              <a:off x="9852613" y="672739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dirty="0"/>
            </a:p>
          </p:txBody>
        </p:sp>
        <p:sp>
          <p:nvSpPr>
            <p:cNvPr id="103" name="object 103"/>
            <p:cNvSpPr/>
            <p:nvPr/>
          </p:nvSpPr>
          <p:spPr>
            <a:xfrm>
              <a:off x="9852609" y="6727748"/>
              <a:ext cx="2921000" cy="2540"/>
            </a:xfrm>
            <a:custGeom>
              <a:avLst/>
              <a:gdLst/>
              <a:ahLst/>
              <a:cxnLst/>
              <a:rect l="l" t="t" r="r" b="b"/>
              <a:pathLst>
                <a:path w="2921000" h="2540">
                  <a:moveTo>
                    <a:pt x="2921000" y="0"/>
                  </a:moveTo>
                  <a:lnTo>
                    <a:pt x="0" y="0"/>
                  </a:lnTo>
                  <a:lnTo>
                    <a:pt x="0" y="355"/>
                  </a:lnTo>
                  <a:lnTo>
                    <a:pt x="0" y="711"/>
                  </a:lnTo>
                  <a:lnTo>
                    <a:pt x="0" y="1066"/>
                  </a:lnTo>
                  <a:lnTo>
                    <a:pt x="0" y="1422"/>
                  </a:lnTo>
                  <a:lnTo>
                    <a:pt x="0" y="1765"/>
                  </a:lnTo>
                  <a:lnTo>
                    <a:pt x="0" y="2120"/>
                  </a:lnTo>
                  <a:lnTo>
                    <a:pt x="2921000" y="2120"/>
                  </a:lnTo>
                  <a:lnTo>
                    <a:pt x="2921000" y="355"/>
                  </a:lnTo>
                  <a:lnTo>
                    <a:pt x="2921000" y="0"/>
                  </a:lnTo>
                  <a:close/>
                </a:path>
              </a:pathLst>
            </a:custGeom>
            <a:solidFill>
              <a:srgbClr val="CACCCD"/>
            </a:solidFill>
          </p:spPr>
          <p:txBody>
            <a:bodyPr wrap="square" lIns="0" tIns="0" rIns="0" bIns="0" rtlCol="0"/>
            <a:lstStyle/>
            <a:p>
              <a:endParaRPr dirty="0"/>
            </a:p>
          </p:txBody>
        </p:sp>
        <p:sp>
          <p:nvSpPr>
            <p:cNvPr id="104" name="object 104"/>
            <p:cNvSpPr/>
            <p:nvPr/>
          </p:nvSpPr>
          <p:spPr>
            <a:xfrm>
              <a:off x="9852613" y="672986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E"/>
            </a:solidFill>
          </p:spPr>
          <p:txBody>
            <a:bodyPr wrap="square" lIns="0" tIns="0" rIns="0" bIns="0" rtlCol="0"/>
            <a:lstStyle/>
            <a:p>
              <a:endParaRPr dirty="0"/>
            </a:p>
          </p:txBody>
        </p:sp>
        <p:sp>
          <p:nvSpPr>
            <p:cNvPr id="105" name="object 105"/>
            <p:cNvSpPr/>
            <p:nvPr/>
          </p:nvSpPr>
          <p:spPr>
            <a:xfrm>
              <a:off x="9852613" y="67302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ACCCE"/>
            </a:solidFill>
          </p:spPr>
          <p:txBody>
            <a:bodyPr wrap="square" lIns="0" tIns="0" rIns="0" bIns="0" rtlCol="0"/>
            <a:lstStyle/>
            <a:p>
              <a:endParaRPr dirty="0"/>
            </a:p>
          </p:txBody>
        </p:sp>
        <p:sp>
          <p:nvSpPr>
            <p:cNvPr id="106" name="object 106"/>
            <p:cNvSpPr/>
            <p:nvPr/>
          </p:nvSpPr>
          <p:spPr>
            <a:xfrm>
              <a:off x="9852609" y="6730580"/>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BCDCE"/>
            </a:solidFill>
          </p:spPr>
          <p:txBody>
            <a:bodyPr wrap="square" lIns="0" tIns="0" rIns="0" bIns="0" rtlCol="0"/>
            <a:lstStyle/>
            <a:p>
              <a:endParaRPr dirty="0"/>
            </a:p>
          </p:txBody>
        </p:sp>
        <p:sp>
          <p:nvSpPr>
            <p:cNvPr id="107" name="object 107"/>
            <p:cNvSpPr/>
            <p:nvPr/>
          </p:nvSpPr>
          <p:spPr>
            <a:xfrm>
              <a:off x="9852613" y="673198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F"/>
            </a:solidFill>
          </p:spPr>
          <p:txBody>
            <a:bodyPr wrap="square" lIns="0" tIns="0" rIns="0" bIns="0" rtlCol="0"/>
            <a:lstStyle/>
            <a:p>
              <a:endParaRPr dirty="0"/>
            </a:p>
          </p:txBody>
        </p:sp>
        <p:sp>
          <p:nvSpPr>
            <p:cNvPr id="108" name="object 108"/>
            <p:cNvSpPr/>
            <p:nvPr/>
          </p:nvSpPr>
          <p:spPr>
            <a:xfrm>
              <a:off x="9852609" y="6732345"/>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CDCFCF"/>
            </a:solidFill>
          </p:spPr>
          <p:txBody>
            <a:bodyPr wrap="square" lIns="0" tIns="0" rIns="0" bIns="0" rtlCol="0"/>
            <a:lstStyle/>
            <a:p>
              <a:endParaRPr dirty="0"/>
            </a:p>
          </p:txBody>
        </p:sp>
        <p:sp>
          <p:nvSpPr>
            <p:cNvPr id="109" name="object 109"/>
            <p:cNvSpPr/>
            <p:nvPr/>
          </p:nvSpPr>
          <p:spPr>
            <a:xfrm>
              <a:off x="9852613" y="673410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ED0"/>
            </a:solidFill>
          </p:spPr>
          <p:txBody>
            <a:bodyPr wrap="square" lIns="0" tIns="0" rIns="0" bIns="0" rtlCol="0"/>
            <a:lstStyle/>
            <a:p>
              <a:endParaRPr dirty="0"/>
            </a:p>
          </p:txBody>
        </p:sp>
        <p:sp>
          <p:nvSpPr>
            <p:cNvPr id="110" name="object 110"/>
            <p:cNvSpPr/>
            <p:nvPr/>
          </p:nvSpPr>
          <p:spPr>
            <a:xfrm>
              <a:off x="9852613" y="673445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FCF"/>
            </a:solidFill>
          </p:spPr>
          <p:txBody>
            <a:bodyPr wrap="square" lIns="0" tIns="0" rIns="0" bIns="0" rtlCol="0"/>
            <a:lstStyle/>
            <a:p>
              <a:endParaRPr dirty="0"/>
            </a:p>
          </p:txBody>
        </p:sp>
        <p:sp>
          <p:nvSpPr>
            <p:cNvPr id="111" name="object 111"/>
            <p:cNvSpPr/>
            <p:nvPr/>
          </p:nvSpPr>
          <p:spPr>
            <a:xfrm>
              <a:off x="9852609" y="6734809"/>
              <a:ext cx="2921000" cy="1905"/>
            </a:xfrm>
            <a:custGeom>
              <a:avLst/>
              <a:gdLst/>
              <a:ahLst/>
              <a:cxnLst/>
              <a:rect l="l" t="t" r="r" b="b"/>
              <a:pathLst>
                <a:path w="2921000" h="1904">
                  <a:moveTo>
                    <a:pt x="2921000" y="0"/>
                  </a:moveTo>
                  <a:lnTo>
                    <a:pt x="0" y="0"/>
                  </a:lnTo>
                  <a:lnTo>
                    <a:pt x="0" y="355"/>
                  </a:lnTo>
                  <a:lnTo>
                    <a:pt x="0" y="711"/>
                  </a:lnTo>
                  <a:lnTo>
                    <a:pt x="0" y="1066"/>
                  </a:lnTo>
                  <a:lnTo>
                    <a:pt x="0" y="1422"/>
                  </a:lnTo>
                  <a:lnTo>
                    <a:pt x="2921000" y="1422"/>
                  </a:lnTo>
                  <a:lnTo>
                    <a:pt x="2921000" y="1066"/>
                  </a:lnTo>
                  <a:lnTo>
                    <a:pt x="2921000" y="711"/>
                  </a:lnTo>
                  <a:lnTo>
                    <a:pt x="2921000" y="355"/>
                  </a:lnTo>
                  <a:lnTo>
                    <a:pt x="2921000" y="0"/>
                  </a:lnTo>
                  <a:close/>
                </a:path>
              </a:pathLst>
            </a:custGeom>
            <a:solidFill>
              <a:srgbClr val="CED0D1"/>
            </a:solidFill>
          </p:spPr>
          <p:txBody>
            <a:bodyPr wrap="square" lIns="0" tIns="0" rIns="0" bIns="0" rtlCol="0"/>
            <a:lstStyle/>
            <a:p>
              <a:endParaRPr dirty="0"/>
            </a:p>
          </p:txBody>
        </p:sp>
        <p:sp>
          <p:nvSpPr>
            <p:cNvPr id="112" name="object 112"/>
            <p:cNvSpPr/>
            <p:nvPr/>
          </p:nvSpPr>
          <p:spPr>
            <a:xfrm>
              <a:off x="9852613" y="673622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FD1D2"/>
            </a:solidFill>
          </p:spPr>
          <p:txBody>
            <a:bodyPr wrap="square" lIns="0" tIns="0" rIns="0" bIns="0" rtlCol="0"/>
            <a:lstStyle/>
            <a:p>
              <a:endParaRPr dirty="0"/>
            </a:p>
          </p:txBody>
        </p:sp>
        <p:sp>
          <p:nvSpPr>
            <p:cNvPr id="113" name="object 113"/>
            <p:cNvSpPr/>
            <p:nvPr/>
          </p:nvSpPr>
          <p:spPr>
            <a:xfrm>
              <a:off x="9852613" y="673657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ED0D1"/>
            </a:solidFill>
          </p:spPr>
          <p:txBody>
            <a:bodyPr wrap="square" lIns="0" tIns="0" rIns="0" bIns="0" rtlCol="0"/>
            <a:lstStyle/>
            <a:p>
              <a:endParaRPr dirty="0"/>
            </a:p>
          </p:txBody>
        </p:sp>
        <p:sp>
          <p:nvSpPr>
            <p:cNvPr id="114" name="object 114"/>
            <p:cNvSpPr/>
            <p:nvPr/>
          </p:nvSpPr>
          <p:spPr>
            <a:xfrm>
              <a:off x="9852609" y="6736930"/>
              <a:ext cx="2921000" cy="4445"/>
            </a:xfrm>
            <a:custGeom>
              <a:avLst/>
              <a:gdLst/>
              <a:ahLst/>
              <a:cxnLst/>
              <a:rect l="l" t="t" r="r" b="b"/>
              <a:pathLst>
                <a:path w="2921000" h="4445">
                  <a:moveTo>
                    <a:pt x="2921000" y="0"/>
                  </a:moveTo>
                  <a:lnTo>
                    <a:pt x="0" y="0"/>
                  </a:lnTo>
                  <a:lnTo>
                    <a:pt x="0" y="355"/>
                  </a:lnTo>
                  <a:lnTo>
                    <a:pt x="0" y="711"/>
                  </a:lnTo>
                  <a:lnTo>
                    <a:pt x="0" y="3886"/>
                  </a:lnTo>
                  <a:lnTo>
                    <a:pt x="2921000" y="3886"/>
                  </a:lnTo>
                  <a:lnTo>
                    <a:pt x="2921000" y="355"/>
                  </a:lnTo>
                  <a:lnTo>
                    <a:pt x="2921000" y="0"/>
                  </a:lnTo>
                  <a:close/>
                </a:path>
              </a:pathLst>
            </a:custGeom>
            <a:solidFill>
              <a:srgbClr val="CFD1D2"/>
            </a:solidFill>
          </p:spPr>
          <p:txBody>
            <a:bodyPr wrap="square" lIns="0" tIns="0" rIns="0" bIns="0" rtlCol="0"/>
            <a:lstStyle/>
            <a:p>
              <a:endParaRPr dirty="0"/>
            </a:p>
          </p:txBody>
        </p:sp>
        <p:sp>
          <p:nvSpPr>
            <p:cNvPr id="115" name="object 115"/>
            <p:cNvSpPr/>
            <p:nvPr/>
          </p:nvSpPr>
          <p:spPr>
            <a:xfrm>
              <a:off x="9852609" y="6740816"/>
              <a:ext cx="2921000" cy="2540"/>
            </a:xfrm>
            <a:custGeom>
              <a:avLst/>
              <a:gdLst/>
              <a:ahLst/>
              <a:cxnLst/>
              <a:rect l="l" t="t" r="r" b="b"/>
              <a:pathLst>
                <a:path w="2921000" h="2540">
                  <a:moveTo>
                    <a:pt x="2921000" y="0"/>
                  </a:moveTo>
                  <a:lnTo>
                    <a:pt x="0" y="0"/>
                  </a:lnTo>
                  <a:lnTo>
                    <a:pt x="0" y="355"/>
                  </a:lnTo>
                  <a:lnTo>
                    <a:pt x="0" y="711"/>
                  </a:lnTo>
                  <a:lnTo>
                    <a:pt x="0" y="2476"/>
                  </a:lnTo>
                  <a:lnTo>
                    <a:pt x="2921000" y="2476"/>
                  </a:lnTo>
                  <a:lnTo>
                    <a:pt x="2921000" y="355"/>
                  </a:lnTo>
                  <a:lnTo>
                    <a:pt x="2921000" y="0"/>
                  </a:lnTo>
                  <a:close/>
                </a:path>
              </a:pathLst>
            </a:custGeom>
            <a:solidFill>
              <a:srgbClr val="D0D2D3"/>
            </a:solidFill>
          </p:spPr>
          <p:txBody>
            <a:bodyPr wrap="square" lIns="0" tIns="0" rIns="0" bIns="0" rtlCol="0"/>
            <a:lstStyle/>
            <a:p>
              <a:endParaRPr dirty="0"/>
            </a:p>
          </p:txBody>
        </p:sp>
        <p:sp>
          <p:nvSpPr>
            <p:cNvPr id="116" name="object 116"/>
            <p:cNvSpPr/>
            <p:nvPr/>
          </p:nvSpPr>
          <p:spPr>
            <a:xfrm>
              <a:off x="9852609" y="6743293"/>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D2D3D4"/>
            </a:solidFill>
          </p:spPr>
          <p:txBody>
            <a:bodyPr wrap="square" lIns="0" tIns="0" rIns="0" bIns="0" rtlCol="0"/>
            <a:lstStyle/>
            <a:p>
              <a:endParaRPr dirty="0"/>
            </a:p>
          </p:txBody>
        </p:sp>
        <p:sp>
          <p:nvSpPr>
            <p:cNvPr id="117" name="object 117"/>
            <p:cNvSpPr/>
            <p:nvPr/>
          </p:nvSpPr>
          <p:spPr>
            <a:xfrm>
              <a:off x="9852613" y="674398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D0D2D3"/>
            </a:solidFill>
          </p:spPr>
          <p:txBody>
            <a:bodyPr wrap="square" lIns="0" tIns="0" rIns="0" bIns="0" rtlCol="0"/>
            <a:lstStyle/>
            <a:p>
              <a:endParaRPr dirty="0"/>
            </a:p>
          </p:txBody>
        </p:sp>
        <p:sp>
          <p:nvSpPr>
            <p:cNvPr id="118" name="object 118"/>
            <p:cNvSpPr/>
            <p:nvPr/>
          </p:nvSpPr>
          <p:spPr>
            <a:xfrm>
              <a:off x="9852615" y="6744341"/>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D2D3D4"/>
            </a:solidFill>
          </p:spPr>
          <p:txBody>
            <a:bodyPr wrap="square" lIns="0" tIns="0" rIns="0" bIns="0" rtlCol="0"/>
            <a:lstStyle/>
            <a:p>
              <a:endParaRPr dirty="0"/>
            </a:p>
          </p:txBody>
        </p:sp>
        <p:sp>
          <p:nvSpPr>
            <p:cNvPr id="119" name="object 119"/>
            <p:cNvSpPr/>
            <p:nvPr/>
          </p:nvSpPr>
          <p:spPr>
            <a:xfrm>
              <a:off x="9852609" y="6981862"/>
              <a:ext cx="2920365" cy="1905"/>
            </a:xfrm>
            <a:custGeom>
              <a:avLst/>
              <a:gdLst/>
              <a:ahLst/>
              <a:cxnLst/>
              <a:rect l="l" t="t" r="r" b="b"/>
              <a:pathLst>
                <a:path w="2920365" h="1904">
                  <a:moveTo>
                    <a:pt x="11353" y="1625"/>
                  </a:moveTo>
                  <a:lnTo>
                    <a:pt x="10185" y="558"/>
                  </a:lnTo>
                  <a:lnTo>
                    <a:pt x="9613" y="0"/>
                  </a:lnTo>
                  <a:lnTo>
                    <a:pt x="6781" y="0"/>
                  </a:lnTo>
                  <a:lnTo>
                    <a:pt x="4013" y="0"/>
                  </a:lnTo>
                  <a:lnTo>
                    <a:pt x="1308" y="0"/>
                  </a:lnTo>
                  <a:lnTo>
                    <a:pt x="0" y="0"/>
                  </a:lnTo>
                  <a:lnTo>
                    <a:pt x="0" y="1625"/>
                  </a:lnTo>
                  <a:lnTo>
                    <a:pt x="2705" y="1625"/>
                  </a:lnTo>
                  <a:lnTo>
                    <a:pt x="5511" y="1625"/>
                  </a:lnTo>
                  <a:lnTo>
                    <a:pt x="8394" y="1625"/>
                  </a:lnTo>
                  <a:lnTo>
                    <a:pt x="11353" y="1625"/>
                  </a:lnTo>
                  <a:close/>
                </a:path>
                <a:path w="2920365" h="1904">
                  <a:moveTo>
                    <a:pt x="2919958" y="0"/>
                  </a:moveTo>
                  <a:lnTo>
                    <a:pt x="2918447" y="0"/>
                  </a:lnTo>
                  <a:lnTo>
                    <a:pt x="2917914" y="558"/>
                  </a:lnTo>
                  <a:lnTo>
                    <a:pt x="2917545" y="914"/>
                  </a:lnTo>
                  <a:lnTo>
                    <a:pt x="2918447" y="0"/>
                  </a:lnTo>
                  <a:lnTo>
                    <a:pt x="2915602" y="0"/>
                  </a:lnTo>
                  <a:lnTo>
                    <a:pt x="2915043" y="558"/>
                  </a:lnTo>
                  <a:lnTo>
                    <a:pt x="2913875" y="1625"/>
                  </a:lnTo>
                  <a:lnTo>
                    <a:pt x="2916834" y="1625"/>
                  </a:lnTo>
                  <a:lnTo>
                    <a:pt x="2919717" y="1625"/>
                  </a:lnTo>
                  <a:lnTo>
                    <a:pt x="2919958" y="1625"/>
                  </a:lnTo>
                  <a:lnTo>
                    <a:pt x="2919958" y="1384"/>
                  </a:lnTo>
                  <a:lnTo>
                    <a:pt x="2919958" y="0"/>
                  </a:lnTo>
                  <a:close/>
                </a:path>
              </a:pathLst>
            </a:custGeom>
            <a:solidFill>
              <a:srgbClr val="BBBBBD"/>
            </a:solidFill>
          </p:spPr>
          <p:txBody>
            <a:bodyPr wrap="square" lIns="0" tIns="0" rIns="0" bIns="0" rtlCol="0"/>
            <a:lstStyle/>
            <a:p>
              <a:endParaRPr dirty="0"/>
            </a:p>
          </p:txBody>
        </p:sp>
        <p:sp>
          <p:nvSpPr>
            <p:cNvPr id="120" name="object 120"/>
            <p:cNvSpPr/>
            <p:nvPr/>
          </p:nvSpPr>
          <p:spPr>
            <a:xfrm>
              <a:off x="9862223" y="6981862"/>
              <a:ext cx="2906395" cy="1905"/>
            </a:xfrm>
            <a:custGeom>
              <a:avLst/>
              <a:gdLst/>
              <a:ahLst/>
              <a:cxnLst/>
              <a:rect l="l" t="t" r="r" b="b"/>
              <a:pathLst>
                <a:path w="2906395" h="1904">
                  <a:moveTo>
                    <a:pt x="7975" y="1625"/>
                  </a:moveTo>
                  <a:lnTo>
                    <a:pt x="7277" y="1104"/>
                  </a:lnTo>
                  <a:lnTo>
                    <a:pt x="5905" y="0"/>
                  </a:lnTo>
                  <a:lnTo>
                    <a:pt x="2921" y="0"/>
                  </a:lnTo>
                  <a:lnTo>
                    <a:pt x="0" y="0"/>
                  </a:lnTo>
                  <a:lnTo>
                    <a:pt x="571" y="558"/>
                  </a:lnTo>
                  <a:lnTo>
                    <a:pt x="1739" y="1625"/>
                  </a:lnTo>
                  <a:lnTo>
                    <a:pt x="4800" y="1625"/>
                  </a:lnTo>
                  <a:lnTo>
                    <a:pt x="7975" y="1625"/>
                  </a:lnTo>
                  <a:close/>
                </a:path>
                <a:path w="2906395" h="1904">
                  <a:moveTo>
                    <a:pt x="2905988" y="0"/>
                  </a:moveTo>
                  <a:lnTo>
                    <a:pt x="2903093" y="0"/>
                  </a:lnTo>
                  <a:lnTo>
                    <a:pt x="2900083" y="0"/>
                  </a:lnTo>
                  <a:lnTo>
                    <a:pt x="2899422" y="558"/>
                  </a:lnTo>
                  <a:lnTo>
                    <a:pt x="2898737" y="1104"/>
                  </a:lnTo>
                  <a:lnTo>
                    <a:pt x="2898038" y="1625"/>
                  </a:lnTo>
                  <a:lnTo>
                    <a:pt x="2901200" y="1625"/>
                  </a:lnTo>
                  <a:lnTo>
                    <a:pt x="2904261" y="1625"/>
                  </a:lnTo>
                  <a:lnTo>
                    <a:pt x="2904845" y="1104"/>
                  </a:lnTo>
                  <a:lnTo>
                    <a:pt x="2905988" y="0"/>
                  </a:lnTo>
                  <a:close/>
                </a:path>
              </a:pathLst>
            </a:custGeom>
            <a:solidFill>
              <a:srgbClr val="BABBBD"/>
            </a:solidFill>
          </p:spPr>
          <p:txBody>
            <a:bodyPr wrap="square" lIns="0" tIns="0" rIns="0" bIns="0" rtlCol="0"/>
            <a:lstStyle/>
            <a:p>
              <a:endParaRPr dirty="0"/>
            </a:p>
          </p:txBody>
        </p:sp>
        <p:sp>
          <p:nvSpPr>
            <p:cNvPr id="121" name="object 121"/>
            <p:cNvSpPr/>
            <p:nvPr/>
          </p:nvSpPr>
          <p:spPr>
            <a:xfrm>
              <a:off x="9868129" y="6981862"/>
              <a:ext cx="2894330" cy="1905"/>
            </a:xfrm>
            <a:custGeom>
              <a:avLst/>
              <a:gdLst/>
              <a:ahLst/>
              <a:cxnLst/>
              <a:rect l="l" t="t" r="r" b="b"/>
              <a:pathLst>
                <a:path w="2894329" h="1904">
                  <a:moveTo>
                    <a:pt x="2894177" y="0"/>
                  </a:moveTo>
                  <a:lnTo>
                    <a:pt x="2891078" y="0"/>
                  </a:lnTo>
                  <a:lnTo>
                    <a:pt x="2887853" y="0"/>
                  </a:lnTo>
                  <a:lnTo>
                    <a:pt x="2884462" y="0"/>
                  </a:lnTo>
                  <a:lnTo>
                    <a:pt x="2880855" y="0"/>
                  </a:lnTo>
                  <a:lnTo>
                    <a:pt x="2879750" y="596"/>
                  </a:lnTo>
                  <a:lnTo>
                    <a:pt x="2879598" y="660"/>
                  </a:lnTo>
                  <a:lnTo>
                    <a:pt x="2880855" y="0"/>
                  </a:lnTo>
                  <a:lnTo>
                    <a:pt x="2876943" y="0"/>
                  </a:lnTo>
                  <a:lnTo>
                    <a:pt x="2875572" y="609"/>
                  </a:lnTo>
                  <a:lnTo>
                    <a:pt x="2873921" y="1206"/>
                  </a:lnTo>
                  <a:lnTo>
                    <a:pt x="2876943" y="0"/>
                  </a:lnTo>
                  <a:lnTo>
                    <a:pt x="2872498" y="0"/>
                  </a:lnTo>
                  <a:lnTo>
                    <a:pt x="2869450" y="1028"/>
                  </a:lnTo>
                  <a:lnTo>
                    <a:pt x="2866199" y="1587"/>
                  </a:lnTo>
                  <a:lnTo>
                    <a:pt x="27990" y="1587"/>
                  </a:lnTo>
                  <a:lnTo>
                    <a:pt x="24739" y="1028"/>
                  </a:lnTo>
                  <a:lnTo>
                    <a:pt x="21704" y="0"/>
                  </a:lnTo>
                  <a:lnTo>
                    <a:pt x="17259" y="0"/>
                  </a:lnTo>
                  <a:lnTo>
                    <a:pt x="0" y="0"/>
                  </a:lnTo>
                  <a:lnTo>
                    <a:pt x="1371" y="1104"/>
                  </a:lnTo>
                  <a:lnTo>
                    <a:pt x="2070" y="1625"/>
                  </a:lnTo>
                  <a:lnTo>
                    <a:pt x="5384" y="1625"/>
                  </a:lnTo>
                  <a:lnTo>
                    <a:pt x="8902" y="1625"/>
                  </a:lnTo>
                  <a:lnTo>
                    <a:pt x="12674" y="1625"/>
                  </a:lnTo>
                  <a:lnTo>
                    <a:pt x="16865" y="1625"/>
                  </a:lnTo>
                  <a:lnTo>
                    <a:pt x="21856" y="1625"/>
                  </a:lnTo>
                  <a:lnTo>
                    <a:pt x="20281" y="1206"/>
                  </a:lnTo>
                  <a:lnTo>
                    <a:pt x="18745" y="660"/>
                  </a:lnTo>
                  <a:lnTo>
                    <a:pt x="21856" y="1625"/>
                  </a:lnTo>
                  <a:lnTo>
                    <a:pt x="2872321" y="1625"/>
                  </a:lnTo>
                  <a:lnTo>
                    <a:pt x="2877324" y="1625"/>
                  </a:lnTo>
                  <a:lnTo>
                    <a:pt x="2881515" y="1625"/>
                  </a:lnTo>
                  <a:lnTo>
                    <a:pt x="2885300" y="1625"/>
                  </a:lnTo>
                  <a:lnTo>
                    <a:pt x="2886151" y="1130"/>
                  </a:lnTo>
                  <a:lnTo>
                    <a:pt x="2885300" y="1625"/>
                  </a:lnTo>
                  <a:lnTo>
                    <a:pt x="2888805" y="1625"/>
                  </a:lnTo>
                  <a:lnTo>
                    <a:pt x="2892133" y="1625"/>
                  </a:lnTo>
                  <a:lnTo>
                    <a:pt x="2892818" y="1117"/>
                  </a:lnTo>
                  <a:lnTo>
                    <a:pt x="2893504" y="571"/>
                  </a:lnTo>
                  <a:lnTo>
                    <a:pt x="2894177" y="0"/>
                  </a:lnTo>
                  <a:close/>
                </a:path>
              </a:pathLst>
            </a:custGeom>
            <a:solidFill>
              <a:srgbClr val="BABBBC"/>
            </a:solidFill>
          </p:spPr>
          <p:txBody>
            <a:bodyPr wrap="square" lIns="0" tIns="0" rIns="0" bIns="0" rtlCol="0"/>
            <a:lstStyle/>
            <a:p>
              <a:endParaRPr dirty="0"/>
            </a:p>
          </p:txBody>
        </p:sp>
        <p:sp>
          <p:nvSpPr>
            <p:cNvPr id="122" name="object 122"/>
            <p:cNvSpPr/>
            <p:nvPr/>
          </p:nvSpPr>
          <p:spPr>
            <a:xfrm>
              <a:off x="9889833" y="6981862"/>
              <a:ext cx="2851150" cy="1905"/>
            </a:xfrm>
            <a:custGeom>
              <a:avLst/>
              <a:gdLst/>
              <a:ahLst/>
              <a:cxnLst/>
              <a:rect l="l" t="t" r="r" b="b"/>
              <a:pathLst>
                <a:path w="2851150" h="1904">
                  <a:moveTo>
                    <a:pt x="2850794" y="0"/>
                  </a:moveTo>
                  <a:lnTo>
                    <a:pt x="2845143" y="0"/>
                  </a:lnTo>
                  <a:lnTo>
                    <a:pt x="5638" y="0"/>
                  </a:lnTo>
                  <a:lnTo>
                    <a:pt x="0" y="0"/>
                  </a:lnTo>
                  <a:lnTo>
                    <a:pt x="3035" y="1028"/>
                  </a:lnTo>
                  <a:lnTo>
                    <a:pt x="6286" y="1587"/>
                  </a:lnTo>
                  <a:lnTo>
                    <a:pt x="2841079" y="1587"/>
                  </a:lnTo>
                  <a:lnTo>
                    <a:pt x="2844495" y="1587"/>
                  </a:lnTo>
                  <a:lnTo>
                    <a:pt x="2847746" y="1028"/>
                  </a:lnTo>
                  <a:lnTo>
                    <a:pt x="2850794" y="0"/>
                  </a:lnTo>
                  <a:close/>
                </a:path>
              </a:pathLst>
            </a:custGeom>
            <a:solidFill>
              <a:srgbClr val="BABABC"/>
            </a:solidFill>
          </p:spPr>
          <p:txBody>
            <a:bodyPr wrap="square" lIns="0" tIns="0" rIns="0" bIns="0" rtlCol="0"/>
            <a:lstStyle/>
            <a:p>
              <a:endParaRPr dirty="0"/>
            </a:p>
          </p:txBody>
        </p:sp>
        <p:sp>
          <p:nvSpPr>
            <p:cNvPr id="123" name="object 123"/>
            <p:cNvSpPr/>
            <p:nvPr/>
          </p:nvSpPr>
          <p:spPr>
            <a:xfrm>
              <a:off x="9852580" y="6983479"/>
              <a:ext cx="4445" cy="1905"/>
            </a:xfrm>
            <a:custGeom>
              <a:avLst/>
              <a:gdLst/>
              <a:ahLst/>
              <a:cxnLst/>
              <a:rect l="l" t="t" r="r" b="b"/>
              <a:pathLst>
                <a:path w="4445" h="1904">
                  <a:moveTo>
                    <a:pt x="4306" y="1620"/>
                  </a:moveTo>
                  <a:lnTo>
                    <a:pt x="1455" y="1620"/>
                  </a:lnTo>
                  <a:lnTo>
                    <a:pt x="598" y="697"/>
                  </a:lnTo>
                  <a:lnTo>
                    <a:pt x="176" y="208"/>
                  </a:lnTo>
                  <a:lnTo>
                    <a:pt x="2938" y="208"/>
                  </a:lnTo>
                  <a:lnTo>
                    <a:pt x="3836" y="1167"/>
                  </a:lnTo>
                  <a:lnTo>
                    <a:pt x="4306" y="1620"/>
                  </a:lnTo>
                  <a:close/>
                </a:path>
                <a:path w="4445" h="1904">
                  <a:moveTo>
                    <a:pt x="34" y="36"/>
                  </a:moveTo>
                  <a:close/>
                </a:path>
              </a:pathLst>
            </a:custGeom>
            <a:solidFill>
              <a:srgbClr val="D4D4D5"/>
            </a:solidFill>
          </p:spPr>
          <p:txBody>
            <a:bodyPr wrap="square" lIns="0" tIns="0" rIns="0" bIns="0" rtlCol="0"/>
            <a:lstStyle/>
            <a:p>
              <a:endParaRPr dirty="0"/>
            </a:p>
          </p:txBody>
        </p:sp>
        <p:sp>
          <p:nvSpPr>
            <p:cNvPr id="124" name="object 124"/>
            <p:cNvSpPr/>
            <p:nvPr/>
          </p:nvSpPr>
          <p:spPr>
            <a:xfrm>
              <a:off x="9855505" y="6983691"/>
              <a:ext cx="2917190" cy="1905"/>
            </a:xfrm>
            <a:custGeom>
              <a:avLst/>
              <a:gdLst/>
              <a:ahLst/>
              <a:cxnLst/>
              <a:rect l="l" t="t" r="r" b="b"/>
              <a:pathLst>
                <a:path w="2917190" h="1904">
                  <a:moveTo>
                    <a:pt x="10439" y="1409"/>
                  </a:moveTo>
                  <a:lnTo>
                    <a:pt x="9842" y="965"/>
                  </a:lnTo>
                  <a:lnTo>
                    <a:pt x="8699" y="0"/>
                  </a:lnTo>
                  <a:lnTo>
                    <a:pt x="5715" y="0"/>
                  </a:lnTo>
                  <a:lnTo>
                    <a:pt x="2832" y="0"/>
                  </a:lnTo>
                  <a:lnTo>
                    <a:pt x="0" y="0"/>
                  </a:lnTo>
                  <a:lnTo>
                    <a:pt x="457" y="495"/>
                  </a:lnTo>
                  <a:lnTo>
                    <a:pt x="1371" y="1409"/>
                  </a:lnTo>
                  <a:lnTo>
                    <a:pt x="4292" y="1409"/>
                  </a:lnTo>
                  <a:lnTo>
                    <a:pt x="7315" y="1409"/>
                  </a:lnTo>
                  <a:lnTo>
                    <a:pt x="10439" y="1409"/>
                  </a:lnTo>
                  <a:close/>
                </a:path>
                <a:path w="2917190" h="1904">
                  <a:moveTo>
                    <a:pt x="2917063" y="0"/>
                  </a:moveTo>
                  <a:lnTo>
                    <a:pt x="2916618" y="0"/>
                  </a:lnTo>
                  <a:lnTo>
                    <a:pt x="2916136" y="495"/>
                  </a:lnTo>
                  <a:lnTo>
                    <a:pt x="2915831" y="774"/>
                  </a:lnTo>
                  <a:lnTo>
                    <a:pt x="2916618" y="0"/>
                  </a:lnTo>
                  <a:lnTo>
                    <a:pt x="2913723" y="0"/>
                  </a:lnTo>
                  <a:lnTo>
                    <a:pt x="2913202" y="495"/>
                  </a:lnTo>
                  <a:lnTo>
                    <a:pt x="2912922" y="723"/>
                  </a:lnTo>
                  <a:lnTo>
                    <a:pt x="2913723" y="0"/>
                  </a:lnTo>
                  <a:lnTo>
                    <a:pt x="2910738" y="0"/>
                  </a:lnTo>
                  <a:lnTo>
                    <a:pt x="2909595" y="965"/>
                  </a:lnTo>
                  <a:lnTo>
                    <a:pt x="2908998" y="1409"/>
                  </a:lnTo>
                  <a:lnTo>
                    <a:pt x="2912122" y="1409"/>
                  </a:lnTo>
                  <a:lnTo>
                    <a:pt x="2915145" y="1409"/>
                  </a:lnTo>
                  <a:lnTo>
                    <a:pt x="2917063" y="1409"/>
                  </a:lnTo>
                  <a:lnTo>
                    <a:pt x="2917063" y="0"/>
                  </a:lnTo>
                  <a:close/>
                </a:path>
              </a:pathLst>
            </a:custGeom>
            <a:solidFill>
              <a:srgbClr val="D3D4D4"/>
            </a:solidFill>
          </p:spPr>
          <p:txBody>
            <a:bodyPr wrap="square" lIns="0" tIns="0" rIns="0" bIns="0" rtlCol="0"/>
            <a:lstStyle/>
            <a:p>
              <a:endParaRPr dirty="0"/>
            </a:p>
          </p:txBody>
        </p:sp>
        <p:sp>
          <p:nvSpPr>
            <p:cNvPr id="125" name="object 125"/>
            <p:cNvSpPr/>
            <p:nvPr/>
          </p:nvSpPr>
          <p:spPr>
            <a:xfrm>
              <a:off x="9864204" y="6983691"/>
              <a:ext cx="2902585" cy="1905"/>
            </a:xfrm>
            <a:custGeom>
              <a:avLst/>
              <a:gdLst/>
              <a:ahLst/>
              <a:cxnLst/>
              <a:rect l="l" t="t" r="r" b="b"/>
              <a:pathLst>
                <a:path w="2902584" h="1904">
                  <a:moveTo>
                    <a:pt x="8420" y="1409"/>
                  </a:moveTo>
                  <a:lnTo>
                    <a:pt x="7696" y="965"/>
                  </a:lnTo>
                  <a:lnTo>
                    <a:pt x="6972" y="495"/>
                  </a:lnTo>
                  <a:lnTo>
                    <a:pt x="6273" y="0"/>
                  </a:lnTo>
                  <a:lnTo>
                    <a:pt x="3073" y="0"/>
                  </a:lnTo>
                  <a:lnTo>
                    <a:pt x="0" y="0"/>
                  </a:lnTo>
                  <a:lnTo>
                    <a:pt x="571" y="495"/>
                  </a:lnTo>
                  <a:lnTo>
                    <a:pt x="1739" y="1409"/>
                  </a:lnTo>
                  <a:lnTo>
                    <a:pt x="5003" y="1409"/>
                  </a:lnTo>
                  <a:lnTo>
                    <a:pt x="8420" y="1409"/>
                  </a:lnTo>
                  <a:close/>
                </a:path>
                <a:path w="2902584" h="1904">
                  <a:moveTo>
                    <a:pt x="2902039" y="0"/>
                  </a:moveTo>
                  <a:lnTo>
                    <a:pt x="2898965" y="0"/>
                  </a:lnTo>
                  <a:lnTo>
                    <a:pt x="2895765" y="0"/>
                  </a:lnTo>
                  <a:lnTo>
                    <a:pt x="2895054" y="495"/>
                  </a:lnTo>
                  <a:lnTo>
                    <a:pt x="2894342" y="965"/>
                  </a:lnTo>
                  <a:lnTo>
                    <a:pt x="2893618" y="1409"/>
                  </a:lnTo>
                  <a:lnTo>
                    <a:pt x="2897047" y="1409"/>
                  </a:lnTo>
                  <a:lnTo>
                    <a:pt x="2897695" y="965"/>
                  </a:lnTo>
                  <a:lnTo>
                    <a:pt x="2897047" y="1409"/>
                  </a:lnTo>
                  <a:lnTo>
                    <a:pt x="2900299" y="1409"/>
                  </a:lnTo>
                  <a:lnTo>
                    <a:pt x="2900883" y="965"/>
                  </a:lnTo>
                  <a:lnTo>
                    <a:pt x="2902039" y="0"/>
                  </a:lnTo>
                  <a:close/>
                </a:path>
              </a:pathLst>
            </a:custGeom>
            <a:solidFill>
              <a:srgbClr val="D3D3D4"/>
            </a:solidFill>
          </p:spPr>
          <p:txBody>
            <a:bodyPr wrap="square" lIns="0" tIns="0" rIns="0" bIns="0" rtlCol="0"/>
            <a:lstStyle/>
            <a:p>
              <a:endParaRPr dirty="0"/>
            </a:p>
          </p:txBody>
        </p:sp>
        <p:sp>
          <p:nvSpPr>
            <p:cNvPr id="126" name="object 126"/>
            <p:cNvSpPr/>
            <p:nvPr/>
          </p:nvSpPr>
          <p:spPr>
            <a:xfrm>
              <a:off x="9870478" y="6983691"/>
              <a:ext cx="2889885" cy="1905"/>
            </a:xfrm>
            <a:custGeom>
              <a:avLst/>
              <a:gdLst/>
              <a:ahLst/>
              <a:cxnLst/>
              <a:rect l="l" t="t" r="r" b="b"/>
              <a:pathLst>
                <a:path w="2889884" h="1904">
                  <a:moveTo>
                    <a:pt x="2889491" y="0"/>
                  </a:moveTo>
                  <a:lnTo>
                    <a:pt x="2886138" y="0"/>
                  </a:lnTo>
                  <a:lnTo>
                    <a:pt x="2882569" y="0"/>
                  </a:lnTo>
                  <a:lnTo>
                    <a:pt x="2878734" y="0"/>
                  </a:lnTo>
                  <a:lnTo>
                    <a:pt x="2874416" y="0"/>
                  </a:lnTo>
                  <a:lnTo>
                    <a:pt x="2872651" y="635"/>
                  </a:lnTo>
                  <a:lnTo>
                    <a:pt x="2870822" y="1117"/>
                  </a:lnTo>
                  <a:lnTo>
                    <a:pt x="2874416" y="0"/>
                  </a:lnTo>
                  <a:lnTo>
                    <a:pt x="2869133" y="0"/>
                  </a:lnTo>
                  <a:lnTo>
                    <a:pt x="20358" y="0"/>
                  </a:lnTo>
                  <a:lnTo>
                    <a:pt x="15074" y="0"/>
                  </a:lnTo>
                  <a:lnTo>
                    <a:pt x="18669" y="1117"/>
                  </a:lnTo>
                  <a:lnTo>
                    <a:pt x="16840" y="635"/>
                  </a:lnTo>
                  <a:lnTo>
                    <a:pt x="15074" y="0"/>
                  </a:lnTo>
                  <a:lnTo>
                    <a:pt x="10769" y="0"/>
                  </a:lnTo>
                  <a:lnTo>
                    <a:pt x="6908" y="0"/>
                  </a:lnTo>
                  <a:lnTo>
                    <a:pt x="3352" y="0"/>
                  </a:lnTo>
                  <a:lnTo>
                    <a:pt x="0" y="0"/>
                  </a:lnTo>
                  <a:lnTo>
                    <a:pt x="698" y="495"/>
                  </a:lnTo>
                  <a:lnTo>
                    <a:pt x="1422" y="965"/>
                  </a:lnTo>
                  <a:lnTo>
                    <a:pt x="2146" y="1409"/>
                  </a:lnTo>
                  <a:lnTo>
                    <a:pt x="5803" y="1409"/>
                  </a:lnTo>
                  <a:lnTo>
                    <a:pt x="5816" y="1409"/>
                  </a:lnTo>
                  <a:lnTo>
                    <a:pt x="2887345" y="1409"/>
                  </a:lnTo>
                  <a:lnTo>
                    <a:pt x="2888056" y="977"/>
                  </a:lnTo>
                  <a:lnTo>
                    <a:pt x="2888767" y="508"/>
                  </a:lnTo>
                  <a:lnTo>
                    <a:pt x="2889491" y="0"/>
                  </a:lnTo>
                  <a:close/>
                </a:path>
              </a:pathLst>
            </a:custGeom>
            <a:solidFill>
              <a:srgbClr val="D2D3D4"/>
            </a:solidFill>
          </p:spPr>
          <p:txBody>
            <a:bodyPr wrap="square" lIns="0" tIns="0" rIns="0" bIns="0" rtlCol="0"/>
            <a:lstStyle/>
            <a:p>
              <a:endParaRPr dirty="0"/>
            </a:p>
          </p:txBody>
        </p:sp>
        <p:sp>
          <p:nvSpPr>
            <p:cNvPr id="127" name="object 127"/>
            <p:cNvSpPr/>
            <p:nvPr/>
          </p:nvSpPr>
          <p:spPr>
            <a:xfrm>
              <a:off x="9852609" y="6983488"/>
              <a:ext cx="2920365" cy="635"/>
            </a:xfrm>
            <a:custGeom>
              <a:avLst/>
              <a:gdLst/>
              <a:ahLst/>
              <a:cxnLst/>
              <a:rect l="l" t="t" r="r" b="b"/>
              <a:pathLst>
                <a:path w="2920365" h="634">
                  <a:moveTo>
                    <a:pt x="11595" y="203"/>
                  </a:moveTo>
                  <a:lnTo>
                    <a:pt x="11353" y="0"/>
                  </a:lnTo>
                  <a:lnTo>
                    <a:pt x="8394" y="0"/>
                  </a:lnTo>
                  <a:lnTo>
                    <a:pt x="5511" y="0"/>
                  </a:lnTo>
                  <a:lnTo>
                    <a:pt x="2705" y="0"/>
                  </a:lnTo>
                  <a:lnTo>
                    <a:pt x="0" y="0"/>
                  </a:lnTo>
                  <a:lnTo>
                    <a:pt x="0" y="203"/>
                  </a:lnTo>
                  <a:lnTo>
                    <a:pt x="139" y="203"/>
                  </a:lnTo>
                  <a:lnTo>
                    <a:pt x="2895" y="203"/>
                  </a:lnTo>
                  <a:lnTo>
                    <a:pt x="5727" y="203"/>
                  </a:lnTo>
                  <a:lnTo>
                    <a:pt x="8610" y="203"/>
                  </a:lnTo>
                  <a:lnTo>
                    <a:pt x="11595" y="203"/>
                  </a:lnTo>
                  <a:close/>
                </a:path>
                <a:path w="2920365" h="634">
                  <a:moveTo>
                    <a:pt x="2919958" y="0"/>
                  </a:moveTo>
                  <a:lnTo>
                    <a:pt x="2919717" y="0"/>
                  </a:lnTo>
                  <a:lnTo>
                    <a:pt x="2916834" y="0"/>
                  </a:lnTo>
                  <a:lnTo>
                    <a:pt x="2913875" y="0"/>
                  </a:lnTo>
                  <a:lnTo>
                    <a:pt x="2913634" y="203"/>
                  </a:lnTo>
                  <a:lnTo>
                    <a:pt x="2916618" y="203"/>
                  </a:lnTo>
                  <a:lnTo>
                    <a:pt x="2919514" y="203"/>
                  </a:lnTo>
                  <a:lnTo>
                    <a:pt x="2919958" y="203"/>
                  </a:lnTo>
                  <a:lnTo>
                    <a:pt x="2919958" y="0"/>
                  </a:lnTo>
                  <a:close/>
                </a:path>
              </a:pathLst>
            </a:custGeom>
            <a:solidFill>
              <a:srgbClr val="BBBBBD"/>
            </a:solidFill>
          </p:spPr>
          <p:txBody>
            <a:bodyPr wrap="square" lIns="0" tIns="0" rIns="0" bIns="0" rtlCol="0"/>
            <a:lstStyle/>
            <a:p>
              <a:endParaRPr dirty="0"/>
            </a:p>
          </p:txBody>
        </p:sp>
        <p:sp>
          <p:nvSpPr>
            <p:cNvPr id="128" name="object 128"/>
            <p:cNvSpPr/>
            <p:nvPr/>
          </p:nvSpPr>
          <p:spPr>
            <a:xfrm>
              <a:off x="9863963" y="6983488"/>
              <a:ext cx="2902585" cy="635"/>
            </a:xfrm>
            <a:custGeom>
              <a:avLst/>
              <a:gdLst/>
              <a:ahLst/>
              <a:cxnLst/>
              <a:rect l="l" t="t" r="r" b="b"/>
              <a:pathLst>
                <a:path w="2902584" h="634">
                  <a:moveTo>
                    <a:pt x="6515" y="203"/>
                  </a:moveTo>
                  <a:lnTo>
                    <a:pt x="6235" y="0"/>
                  </a:lnTo>
                  <a:lnTo>
                    <a:pt x="3060" y="0"/>
                  </a:lnTo>
                  <a:lnTo>
                    <a:pt x="0" y="0"/>
                  </a:lnTo>
                  <a:lnTo>
                    <a:pt x="241" y="203"/>
                  </a:lnTo>
                  <a:lnTo>
                    <a:pt x="3314" y="203"/>
                  </a:lnTo>
                  <a:lnTo>
                    <a:pt x="6515" y="203"/>
                  </a:lnTo>
                  <a:close/>
                </a:path>
                <a:path w="2902584" h="634">
                  <a:moveTo>
                    <a:pt x="2902521" y="0"/>
                  </a:moveTo>
                  <a:lnTo>
                    <a:pt x="2899460" y="0"/>
                  </a:lnTo>
                  <a:lnTo>
                    <a:pt x="2896298" y="0"/>
                  </a:lnTo>
                  <a:lnTo>
                    <a:pt x="2896006" y="203"/>
                  </a:lnTo>
                  <a:lnTo>
                    <a:pt x="2899206" y="203"/>
                  </a:lnTo>
                  <a:lnTo>
                    <a:pt x="2902280" y="203"/>
                  </a:lnTo>
                  <a:lnTo>
                    <a:pt x="2902521" y="0"/>
                  </a:lnTo>
                  <a:close/>
                </a:path>
              </a:pathLst>
            </a:custGeom>
            <a:solidFill>
              <a:srgbClr val="BABBBD"/>
            </a:solidFill>
          </p:spPr>
          <p:txBody>
            <a:bodyPr wrap="square" lIns="0" tIns="0" rIns="0" bIns="0" rtlCol="0"/>
            <a:lstStyle/>
            <a:p>
              <a:endParaRPr dirty="0"/>
            </a:p>
          </p:txBody>
        </p:sp>
        <p:sp>
          <p:nvSpPr>
            <p:cNvPr id="129" name="object 129"/>
            <p:cNvSpPr/>
            <p:nvPr/>
          </p:nvSpPr>
          <p:spPr>
            <a:xfrm>
              <a:off x="9870199" y="6983488"/>
              <a:ext cx="2890520" cy="635"/>
            </a:xfrm>
            <a:custGeom>
              <a:avLst/>
              <a:gdLst/>
              <a:ahLst/>
              <a:cxnLst/>
              <a:rect l="l" t="t" r="r" b="b"/>
              <a:pathLst>
                <a:path w="2890520" h="634">
                  <a:moveTo>
                    <a:pt x="20637" y="203"/>
                  </a:moveTo>
                  <a:lnTo>
                    <a:pt x="19786" y="0"/>
                  </a:lnTo>
                  <a:lnTo>
                    <a:pt x="14795" y="0"/>
                  </a:lnTo>
                  <a:lnTo>
                    <a:pt x="10604" y="0"/>
                  </a:lnTo>
                  <a:lnTo>
                    <a:pt x="6832" y="0"/>
                  </a:lnTo>
                  <a:lnTo>
                    <a:pt x="3314" y="0"/>
                  </a:lnTo>
                  <a:lnTo>
                    <a:pt x="0" y="0"/>
                  </a:lnTo>
                  <a:lnTo>
                    <a:pt x="279" y="203"/>
                  </a:lnTo>
                  <a:lnTo>
                    <a:pt x="3632" y="203"/>
                  </a:lnTo>
                  <a:lnTo>
                    <a:pt x="7188" y="203"/>
                  </a:lnTo>
                  <a:lnTo>
                    <a:pt x="11049" y="203"/>
                  </a:lnTo>
                  <a:lnTo>
                    <a:pt x="15354" y="203"/>
                  </a:lnTo>
                  <a:lnTo>
                    <a:pt x="20637" y="203"/>
                  </a:lnTo>
                  <a:close/>
                </a:path>
                <a:path w="2890520" h="634">
                  <a:moveTo>
                    <a:pt x="2890062" y="0"/>
                  </a:moveTo>
                  <a:lnTo>
                    <a:pt x="2890062" y="0"/>
                  </a:lnTo>
                  <a:lnTo>
                    <a:pt x="19786" y="0"/>
                  </a:lnTo>
                  <a:lnTo>
                    <a:pt x="2869412" y="203"/>
                  </a:lnTo>
                  <a:lnTo>
                    <a:pt x="2889770" y="203"/>
                  </a:lnTo>
                  <a:lnTo>
                    <a:pt x="2890062" y="0"/>
                  </a:lnTo>
                  <a:close/>
                </a:path>
              </a:pathLst>
            </a:custGeom>
            <a:solidFill>
              <a:srgbClr val="BABABC"/>
            </a:solidFill>
          </p:spPr>
          <p:txBody>
            <a:bodyPr wrap="square" lIns="0" tIns="0" rIns="0" bIns="0" rtlCol="0"/>
            <a:lstStyle/>
            <a:p>
              <a:endParaRPr dirty="0"/>
            </a:p>
          </p:txBody>
        </p:sp>
        <p:sp>
          <p:nvSpPr>
            <p:cNvPr id="130" name="object 130"/>
            <p:cNvSpPr/>
            <p:nvPr/>
          </p:nvSpPr>
          <p:spPr>
            <a:xfrm>
              <a:off x="9854032" y="6985101"/>
              <a:ext cx="2919095" cy="1905"/>
            </a:xfrm>
            <a:custGeom>
              <a:avLst/>
              <a:gdLst/>
              <a:ahLst/>
              <a:cxnLst/>
              <a:rect l="l" t="t" r="r" b="b"/>
              <a:pathLst>
                <a:path w="2919095" h="1904">
                  <a:moveTo>
                    <a:pt x="4610" y="1638"/>
                  </a:moveTo>
                  <a:lnTo>
                    <a:pt x="4000" y="1104"/>
                  </a:lnTo>
                  <a:lnTo>
                    <a:pt x="2844" y="0"/>
                  </a:lnTo>
                  <a:lnTo>
                    <a:pt x="0" y="0"/>
                  </a:lnTo>
                  <a:lnTo>
                    <a:pt x="533" y="571"/>
                  </a:lnTo>
                  <a:lnTo>
                    <a:pt x="850" y="889"/>
                  </a:lnTo>
                  <a:lnTo>
                    <a:pt x="850" y="1638"/>
                  </a:lnTo>
                  <a:lnTo>
                    <a:pt x="1625" y="1638"/>
                  </a:lnTo>
                  <a:lnTo>
                    <a:pt x="4610" y="1638"/>
                  </a:lnTo>
                  <a:close/>
                </a:path>
                <a:path w="2919095" h="1904">
                  <a:moveTo>
                    <a:pt x="2918536" y="965"/>
                  </a:moveTo>
                  <a:lnTo>
                    <a:pt x="2917774" y="1638"/>
                  </a:lnTo>
                  <a:lnTo>
                    <a:pt x="2918536" y="1638"/>
                  </a:lnTo>
                  <a:lnTo>
                    <a:pt x="2918536" y="965"/>
                  </a:lnTo>
                  <a:close/>
                </a:path>
              </a:pathLst>
            </a:custGeom>
            <a:solidFill>
              <a:srgbClr val="D4D5D6"/>
            </a:solidFill>
          </p:spPr>
          <p:txBody>
            <a:bodyPr wrap="square" lIns="0" tIns="0" rIns="0" bIns="0" rtlCol="0"/>
            <a:lstStyle/>
            <a:p>
              <a:endParaRPr dirty="0"/>
            </a:p>
          </p:txBody>
        </p:sp>
        <p:sp>
          <p:nvSpPr>
            <p:cNvPr id="131" name="object 131"/>
            <p:cNvSpPr/>
            <p:nvPr/>
          </p:nvSpPr>
          <p:spPr>
            <a:xfrm>
              <a:off x="9856876" y="6985101"/>
              <a:ext cx="2915920" cy="1905"/>
            </a:xfrm>
            <a:custGeom>
              <a:avLst/>
              <a:gdLst/>
              <a:ahLst/>
              <a:cxnLst/>
              <a:rect l="l" t="t" r="r" b="b"/>
              <a:pathLst>
                <a:path w="2915920" h="1904">
                  <a:moveTo>
                    <a:pt x="11391" y="1638"/>
                  </a:moveTo>
                  <a:lnTo>
                    <a:pt x="10591" y="1130"/>
                  </a:lnTo>
                  <a:lnTo>
                    <a:pt x="9817" y="584"/>
                  </a:lnTo>
                  <a:lnTo>
                    <a:pt x="9067" y="0"/>
                  </a:lnTo>
                  <a:lnTo>
                    <a:pt x="5943" y="0"/>
                  </a:lnTo>
                  <a:lnTo>
                    <a:pt x="2933" y="0"/>
                  </a:lnTo>
                  <a:lnTo>
                    <a:pt x="0" y="0"/>
                  </a:lnTo>
                  <a:lnTo>
                    <a:pt x="571" y="571"/>
                  </a:lnTo>
                  <a:lnTo>
                    <a:pt x="1765" y="1638"/>
                  </a:lnTo>
                  <a:lnTo>
                    <a:pt x="4838" y="1638"/>
                  </a:lnTo>
                  <a:lnTo>
                    <a:pt x="8039" y="1638"/>
                  </a:lnTo>
                  <a:lnTo>
                    <a:pt x="11391" y="1638"/>
                  </a:lnTo>
                  <a:close/>
                </a:path>
                <a:path w="2915920" h="1904">
                  <a:moveTo>
                    <a:pt x="2915691" y="0"/>
                  </a:moveTo>
                  <a:lnTo>
                    <a:pt x="2913773" y="0"/>
                  </a:lnTo>
                  <a:lnTo>
                    <a:pt x="2910751" y="0"/>
                  </a:lnTo>
                  <a:lnTo>
                    <a:pt x="2907627" y="0"/>
                  </a:lnTo>
                  <a:lnTo>
                    <a:pt x="2906877" y="571"/>
                  </a:lnTo>
                  <a:lnTo>
                    <a:pt x="2906103" y="1117"/>
                  </a:lnTo>
                  <a:lnTo>
                    <a:pt x="2905302" y="1638"/>
                  </a:lnTo>
                  <a:lnTo>
                    <a:pt x="2908655" y="1638"/>
                  </a:lnTo>
                  <a:lnTo>
                    <a:pt x="2911856" y="1638"/>
                  </a:lnTo>
                  <a:lnTo>
                    <a:pt x="2914929" y="1638"/>
                  </a:lnTo>
                  <a:lnTo>
                    <a:pt x="2915691" y="965"/>
                  </a:lnTo>
                  <a:lnTo>
                    <a:pt x="2915691" y="0"/>
                  </a:lnTo>
                  <a:close/>
                </a:path>
              </a:pathLst>
            </a:custGeom>
            <a:solidFill>
              <a:srgbClr val="D4D4D5"/>
            </a:solidFill>
          </p:spPr>
          <p:txBody>
            <a:bodyPr wrap="square" lIns="0" tIns="0" rIns="0" bIns="0" rtlCol="0"/>
            <a:lstStyle/>
            <a:p>
              <a:endParaRPr dirty="0"/>
            </a:p>
          </p:txBody>
        </p:sp>
        <p:sp>
          <p:nvSpPr>
            <p:cNvPr id="132" name="object 132"/>
            <p:cNvSpPr/>
            <p:nvPr/>
          </p:nvSpPr>
          <p:spPr>
            <a:xfrm>
              <a:off x="9865944" y="6985101"/>
              <a:ext cx="2898775" cy="1905"/>
            </a:xfrm>
            <a:custGeom>
              <a:avLst/>
              <a:gdLst/>
              <a:ahLst/>
              <a:cxnLst/>
              <a:rect l="l" t="t" r="r" b="b"/>
              <a:pathLst>
                <a:path w="2898775" h="1904">
                  <a:moveTo>
                    <a:pt x="9728" y="1638"/>
                  </a:moveTo>
                  <a:lnTo>
                    <a:pt x="8686" y="1143"/>
                  </a:lnTo>
                  <a:lnTo>
                    <a:pt x="7670" y="596"/>
                  </a:lnTo>
                  <a:lnTo>
                    <a:pt x="6680" y="0"/>
                  </a:lnTo>
                  <a:lnTo>
                    <a:pt x="3263" y="0"/>
                  </a:lnTo>
                  <a:lnTo>
                    <a:pt x="0" y="0"/>
                  </a:lnTo>
                  <a:lnTo>
                    <a:pt x="749" y="584"/>
                  </a:lnTo>
                  <a:lnTo>
                    <a:pt x="1524" y="1130"/>
                  </a:lnTo>
                  <a:lnTo>
                    <a:pt x="2324" y="1638"/>
                  </a:lnTo>
                  <a:lnTo>
                    <a:pt x="5880" y="1638"/>
                  </a:lnTo>
                  <a:lnTo>
                    <a:pt x="9728" y="1638"/>
                  </a:lnTo>
                  <a:close/>
                </a:path>
                <a:path w="2898775" h="1904">
                  <a:moveTo>
                    <a:pt x="2898559" y="0"/>
                  </a:moveTo>
                  <a:lnTo>
                    <a:pt x="2895308" y="0"/>
                  </a:lnTo>
                  <a:lnTo>
                    <a:pt x="2891879" y="0"/>
                  </a:lnTo>
                  <a:lnTo>
                    <a:pt x="2890901" y="596"/>
                  </a:lnTo>
                  <a:lnTo>
                    <a:pt x="2889897" y="1143"/>
                  </a:lnTo>
                  <a:lnTo>
                    <a:pt x="2888831" y="1638"/>
                  </a:lnTo>
                  <a:lnTo>
                    <a:pt x="2892679" y="1638"/>
                  </a:lnTo>
                  <a:lnTo>
                    <a:pt x="2893555" y="1143"/>
                  </a:lnTo>
                  <a:lnTo>
                    <a:pt x="2892679" y="1638"/>
                  </a:lnTo>
                  <a:lnTo>
                    <a:pt x="2896235" y="1638"/>
                  </a:lnTo>
                  <a:lnTo>
                    <a:pt x="2897009" y="1143"/>
                  </a:lnTo>
                  <a:lnTo>
                    <a:pt x="2897784" y="596"/>
                  </a:lnTo>
                  <a:lnTo>
                    <a:pt x="2898559" y="0"/>
                  </a:lnTo>
                  <a:close/>
                </a:path>
              </a:pathLst>
            </a:custGeom>
            <a:solidFill>
              <a:srgbClr val="D3D4D4"/>
            </a:solidFill>
          </p:spPr>
          <p:txBody>
            <a:bodyPr wrap="square" lIns="0" tIns="0" rIns="0" bIns="0" rtlCol="0"/>
            <a:lstStyle/>
            <a:p>
              <a:endParaRPr dirty="0"/>
            </a:p>
          </p:txBody>
        </p:sp>
        <p:sp>
          <p:nvSpPr>
            <p:cNvPr id="133" name="object 133"/>
            <p:cNvSpPr/>
            <p:nvPr/>
          </p:nvSpPr>
          <p:spPr>
            <a:xfrm>
              <a:off x="9872624" y="6985101"/>
              <a:ext cx="2885440" cy="1905"/>
            </a:xfrm>
            <a:custGeom>
              <a:avLst/>
              <a:gdLst/>
              <a:ahLst/>
              <a:cxnLst/>
              <a:rect l="l" t="t" r="r" b="b"/>
              <a:pathLst>
                <a:path w="2885440" h="1904">
                  <a:moveTo>
                    <a:pt x="2885198" y="0"/>
                  </a:moveTo>
                  <a:lnTo>
                    <a:pt x="2881541" y="0"/>
                  </a:lnTo>
                  <a:lnTo>
                    <a:pt x="2877540" y="0"/>
                  </a:lnTo>
                  <a:lnTo>
                    <a:pt x="2875940" y="685"/>
                  </a:lnTo>
                  <a:lnTo>
                    <a:pt x="2874289" y="1231"/>
                  </a:lnTo>
                  <a:lnTo>
                    <a:pt x="2877540" y="0"/>
                  </a:lnTo>
                  <a:lnTo>
                    <a:pt x="2872943" y="0"/>
                  </a:lnTo>
                  <a:lnTo>
                    <a:pt x="2870085" y="914"/>
                  </a:lnTo>
                  <a:lnTo>
                    <a:pt x="2867050" y="1397"/>
                  </a:lnTo>
                  <a:lnTo>
                    <a:pt x="18161" y="1397"/>
                  </a:lnTo>
                  <a:lnTo>
                    <a:pt x="15113" y="914"/>
                  </a:lnTo>
                  <a:lnTo>
                    <a:pt x="12255" y="0"/>
                  </a:lnTo>
                  <a:lnTo>
                    <a:pt x="7670" y="0"/>
                  </a:lnTo>
                  <a:lnTo>
                    <a:pt x="3670" y="0"/>
                  </a:lnTo>
                  <a:lnTo>
                    <a:pt x="0" y="0"/>
                  </a:lnTo>
                  <a:lnTo>
                    <a:pt x="990" y="596"/>
                  </a:lnTo>
                  <a:lnTo>
                    <a:pt x="2006" y="1143"/>
                  </a:lnTo>
                  <a:lnTo>
                    <a:pt x="3048" y="1638"/>
                  </a:lnTo>
                  <a:lnTo>
                    <a:pt x="7353" y="1638"/>
                  </a:lnTo>
                  <a:lnTo>
                    <a:pt x="12623" y="1638"/>
                  </a:lnTo>
                  <a:lnTo>
                    <a:pt x="10922" y="1231"/>
                  </a:lnTo>
                  <a:lnTo>
                    <a:pt x="9258" y="685"/>
                  </a:lnTo>
                  <a:lnTo>
                    <a:pt x="12623" y="1638"/>
                  </a:lnTo>
                  <a:lnTo>
                    <a:pt x="2872575" y="1638"/>
                  </a:lnTo>
                  <a:lnTo>
                    <a:pt x="2877845" y="1638"/>
                  </a:lnTo>
                  <a:lnTo>
                    <a:pt x="2882150" y="1638"/>
                  </a:lnTo>
                  <a:lnTo>
                    <a:pt x="2883141" y="1168"/>
                  </a:lnTo>
                  <a:lnTo>
                    <a:pt x="2884157" y="635"/>
                  </a:lnTo>
                  <a:lnTo>
                    <a:pt x="2885198" y="0"/>
                  </a:lnTo>
                  <a:close/>
                </a:path>
              </a:pathLst>
            </a:custGeom>
            <a:solidFill>
              <a:srgbClr val="D3D3D4"/>
            </a:solidFill>
          </p:spPr>
          <p:txBody>
            <a:bodyPr wrap="square" lIns="0" tIns="0" rIns="0" bIns="0" rtlCol="0"/>
            <a:lstStyle/>
            <a:p>
              <a:endParaRPr dirty="0"/>
            </a:p>
          </p:txBody>
        </p:sp>
        <p:sp>
          <p:nvSpPr>
            <p:cNvPr id="134" name="object 134"/>
            <p:cNvSpPr/>
            <p:nvPr/>
          </p:nvSpPr>
          <p:spPr>
            <a:xfrm>
              <a:off x="9884880" y="6985101"/>
              <a:ext cx="2861310" cy="1905"/>
            </a:xfrm>
            <a:custGeom>
              <a:avLst/>
              <a:gdLst/>
              <a:ahLst/>
              <a:cxnLst/>
              <a:rect l="l" t="t" r="r" b="b"/>
              <a:pathLst>
                <a:path w="2861309" h="1904">
                  <a:moveTo>
                    <a:pt x="2860687" y="0"/>
                  </a:moveTo>
                  <a:lnTo>
                    <a:pt x="2854528" y="0"/>
                  </a:lnTo>
                  <a:lnTo>
                    <a:pt x="6159" y="0"/>
                  </a:lnTo>
                  <a:lnTo>
                    <a:pt x="0" y="0"/>
                  </a:lnTo>
                  <a:lnTo>
                    <a:pt x="2857" y="914"/>
                  </a:lnTo>
                  <a:lnTo>
                    <a:pt x="5905" y="1397"/>
                  </a:lnTo>
                  <a:lnTo>
                    <a:pt x="2851607" y="1397"/>
                  </a:lnTo>
                  <a:lnTo>
                    <a:pt x="2854795" y="1397"/>
                  </a:lnTo>
                  <a:lnTo>
                    <a:pt x="2857830" y="914"/>
                  </a:lnTo>
                  <a:lnTo>
                    <a:pt x="2860687" y="0"/>
                  </a:lnTo>
                  <a:close/>
                </a:path>
              </a:pathLst>
            </a:custGeom>
            <a:solidFill>
              <a:srgbClr val="D2D3D4"/>
            </a:solidFill>
          </p:spPr>
          <p:txBody>
            <a:bodyPr wrap="square" lIns="0" tIns="0" rIns="0" bIns="0" rtlCol="0"/>
            <a:lstStyle/>
            <a:p>
              <a:endParaRPr dirty="0"/>
            </a:p>
          </p:txBody>
        </p:sp>
        <p:sp>
          <p:nvSpPr>
            <p:cNvPr id="135" name="object 135"/>
            <p:cNvSpPr/>
            <p:nvPr/>
          </p:nvSpPr>
          <p:spPr>
            <a:xfrm>
              <a:off x="9852762" y="6986739"/>
              <a:ext cx="2920365" cy="1905"/>
            </a:xfrm>
            <a:custGeom>
              <a:avLst/>
              <a:gdLst/>
              <a:ahLst/>
              <a:cxnLst/>
              <a:rect l="l" t="t" r="r" b="b"/>
              <a:pathLst>
                <a:path w="2920365" h="1904">
                  <a:moveTo>
                    <a:pt x="7899" y="1612"/>
                  </a:moveTo>
                  <a:lnTo>
                    <a:pt x="7200" y="1104"/>
                  </a:lnTo>
                  <a:lnTo>
                    <a:pt x="5880" y="0"/>
                  </a:lnTo>
                  <a:lnTo>
                    <a:pt x="2908" y="0"/>
                  </a:lnTo>
                  <a:lnTo>
                    <a:pt x="0" y="0"/>
                  </a:lnTo>
                  <a:lnTo>
                    <a:pt x="558" y="558"/>
                  </a:lnTo>
                  <a:lnTo>
                    <a:pt x="1130" y="1104"/>
                  </a:lnTo>
                  <a:lnTo>
                    <a:pt x="1714" y="1612"/>
                  </a:lnTo>
                  <a:lnTo>
                    <a:pt x="4749" y="1612"/>
                  </a:lnTo>
                  <a:lnTo>
                    <a:pt x="4114" y="1104"/>
                  </a:lnTo>
                  <a:lnTo>
                    <a:pt x="3505" y="558"/>
                  </a:lnTo>
                  <a:lnTo>
                    <a:pt x="4749" y="1612"/>
                  </a:lnTo>
                  <a:lnTo>
                    <a:pt x="7899" y="1612"/>
                  </a:lnTo>
                  <a:close/>
                </a:path>
                <a:path w="2920365" h="1904">
                  <a:moveTo>
                    <a:pt x="2919806" y="0"/>
                  </a:moveTo>
                  <a:lnTo>
                    <a:pt x="2919044" y="0"/>
                  </a:lnTo>
                  <a:lnTo>
                    <a:pt x="2918396" y="558"/>
                  </a:lnTo>
                  <a:lnTo>
                    <a:pt x="2917723" y="1104"/>
                  </a:lnTo>
                  <a:lnTo>
                    <a:pt x="2917037" y="1612"/>
                  </a:lnTo>
                  <a:lnTo>
                    <a:pt x="2919806" y="1612"/>
                  </a:lnTo>
                  <a:lnTo>
                    <a:pt x="2919806" y="0"/>
                  </a:lnTo>
                  <a:close/>
                </a:path>
              </a:pathLst>
            </a:custGeom>
            <a:solidFill>
              <a:srgbClr val="D4D5D6"/>
            </a:solidFill>
          </p:spPr>
          <p:txBody>
            <a:bodyPr wrap="square" lIns="0" tIns="0" rIns="0" bIns="0" rtlCol="0"/>
            <a:lstStyle/>
            <a:p>
              <a:endParaRPr dirty="0"/>
            </a:p>
          </p:txBody>
        </p:sp>
        <p:sp>
          <p:nvSpPr>
            <p:cNvPr id="136" name="object 136"/>
            <p:cNvSpPr/>
            <p:nvPr/>
          </p:nvSpPr>
          <p:spPr>
            <a:xfrm>
              <a:off x="9858642" y="6986739"/>
              <a:ext cx="2913380" cy="1905"/>
            </a:xfrm>
            <a:custGeom>
              <a:avLst/>
              <a:gdLst/>
              <a:ahLst/>
              <a:cxnLst/>
              <a:rect l="l" t="t" r="r" b="b"/>
              <a:pathLst>
                <a:path w="2913379" h="1904">
                  <a:moveTo>
                    <a:pt x="12484" y="1612"/>
                  </a:moveTo>
                  <a:lnTo>
                    <a:pt x="11506" y="1130"/>
                  </a:lnTo>
                  <a:lnTo>
                    <a:pt x="10553" y="584"/>
                  </a:lnTo>
                  <a:lnTo>
                    <a:pt x="9626" y="0"/>
                  </a:lnTo>
                  <a:lnTo>
                    <a:pt x="6273" y="0"/>
                  </a:lnTo>
                  <a:lnTo>
                    <a:pt x="3073" y="0"/>
                  </a:lnTo>
                  <a:lnTo>
                    <a:pt x="0" y="0"/>
                  </a:lnTo>
                  <a:lnTo>
                    <a:pt x="1320" y="1104"/>
                  </a:lnTo>
                  <a:lnTo>
                    <a:pt x="2019" y="1612"/>
                  </a:lnTo>
                  <a:lnTo>
                    <a:pt x="5295" y="1612"/>
                  </a:lnTo>
                  <a:lnTo>
                    <a:pt x="8763" y="1612"/>
                  </a:lnTo>
                  <a:lnTo>
                    <a:pt x="12484" y="1612"/>
                  </a:lnTo>
                  <a:close/>
                </a:path>
                <a:path w="2913379" h="1904">
                  <a:moveTo>
                    <a:pt x="2913164" y="0"/>
                  </a:moveTo>
                  <a:lnTo>
                    <a:pt x="2910090" y="0"/>
                  </a:lnTo>
                  <a:lnTo>
                    <a:pt x="2906890" y="0"/>
                  </a:lnTo>
                  <a:lnTo>
                    <a:pt x="2906103" y="571"/>
                  </a:lnTo>
                  <a:lnTo>
                    <a:pt x="2905302" y="1092"/>
                  </a:lnTo>
                  <a:lnTo>
                    <a:pt x="2906064" y="584"/>
                  </a:lnTo>
                  <a:lnTo>
                    <a:pt x="2906890" y="0"/>
                  </a:lnTo>
                  <a:lnTo>
                    <a:pt x="2903537" y="0"/>
                  </a:lnTo>
                  <a:lnTo>
                    <a:pt x="2902623" y="571"/>
                  </a:lnTo>
                  <a:lnTo>
                    <a:pt x="2901683" y="1117"/>
                  </a:lnTo>
                  <a:lnTo>
                    <a:pt x="2900680" y="1612"/>
                  </a:lnTo>
                  <a:lnTo>
                    <a:pt x="2904401" y="1612"/>
                  </a:lnTo>
                  <a:lnTo>
                    <a:pt x="2907868" y="1612"/>
                  </a:lnTo>
                  <a:lnTo>
                    <a:pt x="2911157" y="1612"/>
                  </a:lnTo>
                  <a:lnTo>
                    <a:pt x="2911830" y="1104"/>
                  </a:lnTo>
                  <a:lnTo>
                    <a:pt x="2912503" y="571"/>
                  </a:lnTo>
                  <a:lnTo>
                    <a:pt x="2913164" y="0"/>
                  </a:lnTo>
                  <a:close/>
                </a:path>
              </a:pathLst>
            </a:custGeom>
            <a:solidFill>
              <a:srgbClr val="D4D4D5"/>
            </a:solidFill>
          </p:spPr>
          <p:txBody>
            <a:bodyPr wrap="square" lIns="0" tIns="0" rIns="0" bIns="0" rtlCol="0"/>
            <a:lstStyle/>
            <a:p>
              <a:endParaRPr dirty="0"/>
            </a:p>
          </p:txBody>
        </p:sp>
        <p:sp>
          <p:nvSpPr>
            <p:cNvPr id="137" name="object 137"/>
            <p:cNvSpPr/>
            <p:nvPr/>
          </p:nvSpPr>
          <p:spPr>
            <a:xfrm>
              <a:off x="9868268" y="6986739"/>
              <a:ext cx="2894330" cy="1905"/>
            </a:xfrm>
            <a:custGeom>
              <a:avLst/>
              <a:gdLst/>
              <a:ahLst/>
              <a:cxnLst/>
              <a:rect l="l" t="t" r="r" b="b"/>
              <a:pathLst>
                <a:path w="2894329" h="1904">
                  <a:moveTo>
                    <a:pt x="11722" y="1612"/>
                  </a:moveTo>
                  <a:lnTo>
                    <a:pt x="10236" y="1181"/>
                  </a:lnTo>
                  <a:lnTo>
                    <a:pt x="8801" y="635"/>
                  </a:lnTo>
                  <a:lnTo>
                    <a:pt x="7404" y="0"/>
                  </a:lnTo>
                  <a:lnTo>
                    <a:pt x="3556" y="0"/>
                  </a:lnTo>
                  <a:lnTo>
                    <a:pt x="0" y="0"/>
                  </a:lnTo>
                  <a:lnTo>
                    <a:pt x="927" y="584"/>
                  </a:lnTo>
                  <a:lnTo>
                    <a:pt x="1879" y="1130"/>
                  </a:lnTo>
                  <a:lnTo>
                    <a:pt x="2857" y="1612"/>
                  </a:lnTo>
                  <a:lnTo>
                    <a:pt x="6934" y="1612"/>
                  </a:lnTo>
                  <a:lnTo>
                    <a:pt x="11722" y="1612"/>
                  </a:lnTo>
                  <a:close/>
                </a:path>
                <a:path w="2894329" h="1904">
                  <a:moveTo>
                    <a:pt x="2893911" y="0"/>
                  </a:moveTo>
                  <a:lnTo>
                    <a:pt x="2890355" y="0"/>
                  </a:lnTo>
                  <a:lnTo>
                    <a:pt x="2886506" y="0"/>
                  </a:lnTo>
                  <a:lnTo>
                    <a:pt x="2885198" y="596"/>
                  </a:lnTo>
                  <a:lnTo>
                    <a:pt x="2883776" y="1143"/>
                  </a:lnTo>
                  <a:lnTo>
                    <a:pt x="2882188" y="1612"/>
                  </a:lnTo>
                  <a:lnTo>
                    <a:pt x="2886964" y="1612"/>
                  </a:lnTo>
                  <a:lnTo>
                    <a:pt x="2891053" y="1612"/>
                  </a:lnTo>
                  <a:lnTo>
                    <a:pt x="2892006" y="1143"/>
                  </a:lnTo>
                  <a:lnTo>
                    <a:pt x="2892945" y="596"/>
                  </a:lnTo>
                  <a:lnTo>
                    <a:pt x="2893911" y="0"/>
                  </a:lnTo>
                  <a:close/>
                </a:path>
              </a:pathLst>
            </a:custGeom>
            <a:solidFill>
              <a:srgbClr val="D3D4D4"/>
            </a:solidFill>
          </p:spPr>
          <p:txBody>
            <a:bodyPr wrap="square" lIns="0" tIns="0" rIns="0" bIns="0" rtlCol="0"/>
            <a:lstStyle/>
            <a:p>
              <a:endParaRPr dirty="0"/>
            </a:p>
          </p:txBody>
        </p:sp>
        <p:sp>
          <p:nvSpPr>
            <p:cNvPr id="138" name="object 138"/>
            <p:cNvSpPr/>
            <p:nvPr/>
          </p:nvSpPr>
          <p:spPr>
            <a:xfrm>
              <a:off x="9875672" y="6986739"/>
              <a:ext cx="2879725" cy="1905"/>
            </a:xfrm>
            <a:custGeom>
              <a:avLst/>
              <a:gdLst/>
              <a:ahLst/>
              <a:cxnLst/>
              <a:rect l="l" t="t" r="r" b="b"/>
              <a:pathLst>
                <a:path w="2879725" h="1904">
                  <a:moveTo>
                    <a:pt x="2879102" y="0"/>
                  </a:moveTo>
                  <a:lnTo>
                    <a:pt x="2879102" y="0"/>
                  </a:lnTo>
                  <a:lnTo>
                    <a:pt x="0" y="0"/>
                  </a:lnTo>
                  <a:lnTo>
                    <a:pt x="1397" y="635"/>
                  </a:lnTo>
                  <a:lnTo>
                    <a:pt x="2832" y="1181"/>
                  </a:lnTo>
                  <a:lnTo>
                    <a:pt x="4318" y="1612"/>
                  </a:lnTo>
                  <a:lnTo>
                    <a:pt x="11341" y="1612"/>
                  </a:lnTo>
                  <a:lnTo>
                    <a:pt x="2867761" y="1612"/>
                  </a:lnTo>
                  <a:lnTo>
                    <a:pt x="2874784" y="1612"/>
                  </a:lnTo>
                  <a:lnTo>
                    <a:pt x="2876270" y="1181"/>
                  </a:lnTo>
                  <a:lnTo>
                    <a:pt x="2877718" y="635"/>
                  </a:lnTo>
                  <a:lnTo>
                    <a:pt x="2879102" y="0"/>
                  </a:lnTo>
                  <a:close/>
                </a:path>
              </a:pathLst>
            </a:custGeom>
            <a:solidFill>
              <a:srgbClr val="D3D3D4"/>
            </a:solidFill>
          </p:spPr>
          <p:txBody>
            <a:bodyPr wrap="square" lIns="0" tIns="0" rIns="0" bIns="0" rtlCol="0"/>
            <a:lstStyle/>
            <a:p>
              <a:endParaRPr dirty="0"/>
            </a:p>
          </p:txBody>
        </p:sp>
        <p:sp>
          <p:nvSpPr>
            <p:cNvPr id="139" name="object 139"/>
            <p:cNvSpPr/>
            <p:nvPr/>
          </p:nvSpPr>
          <p:spPr>
            <a:xfrm>
              <a:off x="9854476" y="6988352"/>
              <a:ext cx="2918460" cy="1905"/>
            </a:xfrm>
            <a:custGeom>
              <a:avLst/>
              <a:gdLst/>
              <a:ahLst/>
              <a:cxnLst/>
              <a:rect l="l" t="t" r="r" b="b"/>
              <a:pathLst>
                <a:path w="2918459" h="1904">
                  <a:moveTo>
                    <a:pt x="8559" y="1625"/>
                  </a:moveTo>
                  <a:lnTo>
                    <a:pt x="7747" y="1130"/>
                  </a:lnTo>
                  <a:lnTo>
                    <a:pt x="6946" y="584"/>
                  </a:lnTo>
                  <a:lnTo>
                    <a:pt x="6184" y="0"/>
                  </a:lnTo>
                  <a:lnTo>
                    <a:pt x="3035" y="0"/>
                  </a:lnTo>
                  <a:lnTo>
                    <a:pt x="0" y="0"/>
                  </a:lnTo>
                  <a:lnTo>
                    <a:pt x="406" y="368"/>
                  </a:lnTo>
                  <a:lnTo>
                    <a:pt x="406" y="1625"/>
                  </a:lnTo>
                  <a:lnTo>
                    <a:pt x="1943" y="1625"/>
                  </a:lnTo>
                  <a:lnTo>
                    <a:pt x="1270" y="1117"/>
                  </a:lnTo>
                  <a:lnTo>
                    <a:pt x="1943" y="1625"/>
                  </a:lnTo>
                  <a:lnTo>
                    <a:pt x="5168" y="1625"/>
                  </a:lnTo>
                  <a:lnTo>
                    <a:pt x="8559" y="1625"/>
                  </a:lnTo>
                  <a:close/>
                </a:path>
                <a:path w="2918459" h="1904">
                  <a:moveTo>
                    <a:pt x="2918091" y="0"/>
                  </a:moveTo>
                  <a:lnTo>
                    <a:pt x="2915323" y="0"/>
                  </a:lnTo>
                  <a:lnTo>
                    <a:pt x="2914548" y="584"/>
                  </a:lnTo>
                  <a:lnTo>
                    <a:pt x="2913748" y="1130"/>
                  </a:lnTo>
                  <a:lnTo>
                    <a:pt x="2912948" y="1625"/>
                  </a:lnTo>
                  <a:lnTo>
                    <a:pt x="2916326" y="1625"/>
                  </a:lnTo>
                  <a:lnTo>
                    <a:pt x="2918091" y="1625"/>
                  </a:lnTo>
                  <a:lnTo>
                    <a:pt x="2918091" y="317"/>
                  </a:lnTo>
                  <a:lnTo>
                    <a:pt x="2918091" y="0"/>
                  </a:lnTo>
                  <a:close/>
                </a:path>
              </a:pathLst>
            </a:custGeom>
            <a:solidFill>
              <a:srgbClr val="D4D5D6"/>
            </a:solidFill>
          </p:spPr>
          <p:txBody>
            <a:bodyPr wrap="square" lIns="0" tIns="0" rIns="0" bIns="0" rtlCol="0"/>
            <a:lstStyle/>
            <a:p>
              <a:endParaRPr dirty="0"/>
            </a:p>
          </p:txBody>
        </p:sp>
        <p:sp>
          <p:nvSpPr>
            <p:cNvPr id="140" name="object 140"/>
            <p:cNvSpPr/>
            <p:nvPr/>
          </p:nvSpPr>
          <p:spPr>
            <a:xfrm>
              <a:off x="9860661" y="6988352"/>
              <a:ext cx="2909570" cy="1905"/>
            </a:xfrm>
            <a:custGeom>
              <a:avLst/>
              <a:gdLst/>
              <a:ahLst/>
              <a:cxnLst/>
              <a:rect l="l" t="t" r="r" b="b"/>
              <a:pathLst>
                <a:path w="2909570" h="1904">
                  <a:moveTo>
                    <a:pt x="14338" y="1625"/>
                  </a:moveTo>
                  <a:lnTo>
                    <a:pt x="13004" y="1181"/>
                  </a:lnTo>
                  <a:lnTo>
                    <a:pt x="11709" y="635"/>
                  </a:lnTo>
                  <a:lnTo>
                    <a:pt x="10464" y="0"/>
                  </a:lnTo>
                  <a:lnTo>
                    <a:pt x="6743" y="0"/>
                  </a:lnTo>
                  <a:lnTo>
                    <a:pt x="3276" y="0"/>
                  </a:lnTo>
                  <a:lnTo>
                    <a:pt x="0" y="0"/>
                  </a:lnTo>
                  <a:lnTo>
                    <a:pt x="762" y="584"/>
                  </a:lnTo>
                  <a:lnTo>
                    <a:pt x="1562" y="1130"/>
                  </a:lnTo>
                  <a:lnTo>
                    <a:pt x="2374" y="1625"/>
                  </a:lnTo>
                  <a:lnTo>
                    <a:pt x="5981" y="1625"/>
                  </a:lnTo>
                  <a:lnTo>
                    <a:pt x="9893" y="1625"/>
                  </a:lnTo>
                  <a:lnTo>
                    <a:pt x="14338" y="1625"/>
                  </a:lnTo>
                  <a:close/>
                </a:path>
                <a:path w="2909570" h="1904">
                  <a:moveTo>
                    <a:pt x="2909138" y="0"/>
                  </a:moveTo>
                  <a:lnTo>
                    <a:pt x="2905849" y="0"/>
                  </a:lnTo>
                  <a:lnTo>
                    <a:pt x="2902381" y="0"/>
                  </a:lnTo>
                  <a:lnTo>
                    <a:pt x="2898660" y="0"/>
                  </a:lnTo>
                  <a:lnTo>
                    <a:pt x="2897467" y="596"/>
                  </a:lnTo>
                  <a:lnTo>
                    <a:pt x="2896209" y="1143"/>
                  </a:lnTo>
                  <a:lnTo>
                    <a:pt x="2894787" y="1625"/>
                  </a:lnTo>
                  <a:lnTo>
                    <a:pt x="2899232" y="1625"/>
                  </a:lnTo>
                  <a:lnTo>
                    <a:pt x="2903156" y="1625"/>
                  </a:lnTo>
                  <a:lnTo>
                    <a:pt x="2906763" y="1625"/>
                  </a:lnTo>
                  <a:lnTo>
                    <a:pt x="2907550" y="1130"/>
                  </a:lnTo>
                  <a:lnTo>
                    <a:pt x="2908350" y="596"/>
                  </a:lnTo>
                  <a:lnTo>
                    <a:pt x="2909138" y="0"/>
                  </a:lnTo>
                  <a:close/>
                </a:path>
              </a:pathLst>
            </a:custGeom>
            <a:solidFill>
              <a:srgbClr val="D4D4D5"/>
            </a:solidFill>
          </p:spPr>
          <p:txBody>
            <a:bodyPr wrap="square" lIns="0" tIns="0" rIns="0" bIns="0" rtlCol="0"/>
            <a:lstStyle/>
            <a:p>
              <a:endParaRPr dirty="0"/>
            </a:p>
          </p:txBody>
        </p:sp>
        <p:sp>
          <p:nvSpPr>
            <p:cNvPr id="141" name="object 141"/>
            <p:cNvSpPr/>
            <p:nvPr/>
          </p:nvSpPr>
          <p:spPr>
            <a:xfrm>
              <a:off x="9871126" y="6988352"/>
              <a:ext cx="2888615" cy="1905"/>
            </a:xfrm>
            <a:custGeom>
              <a:avLst/>
              <a:gdLst/>
              <a:ahLst/>
              <a:cxnLst/>
              <a:rect l="l" t="t" r="r" b="b"/>
              <a:pathLst>
                <a:path w="2888615" h="1904">
                  <a:moveTo>
                    <a:pt x="2888196" y="0"/>
                  </a:moveTo>
                  <a:lnTo>
                    <a:pt x="2884106" y="0"/>
                  </a:lnTo>
                  <a:lnTo>
                    <a:pt x="2879331" y="0"/>
                  </a:lnTo>
                  <a:lnTo>
                    <a:pt x="2876677" y="774"/>
                  </a:lnTo>
                  <a:lnTo>
                    <a:pt x="2873870" y="1193"/>
                  </a:lnTo>
                  <a:lnTo>
                    <a:pt x="14338" y="1193"/>
                  </a:lnTo>
                  <a:lnTo>
                    <a:pt x="11518" y="774"/>
                  </a:lnTo>
                  <a:lnTo>
                    <a:pt x="8864" y="0"/>
                  </a:lnTo>
                  <a:lnTo>
                    <a:pt x="4089" y="0"/>
                  </a:lnTo>
                  <a:lnTo>
                    <a:pt x="7632" y="1257"/>
                  </a:lnTo>
                  <a:lnTo>
                    <a:pt x="5829" y="711"/>
                  </a:lnTo>
                  <a:lnTo>
                    <a:pt x="4089" y="0"/>
                  </a:lnTo>
                  <a:lnTo>
                    <a:pt x="0" y="0"/>
                  </a:lnTo>
                  <a:lnTo>
                    <a:pt x="1244" y="635"/>
                  </a:lnTo>
                  <a:lnTo>
                    <a:pt x="2540" y="1181"/>
                  </a:lnTo>
                  <a:lnTo>
                    <a:pt x="3873" y="1625"/>
                  </a:lnTo>
                  <a:lnTo>
                    <a:pt x="9499" y="1625"/>
                  </a:lnTo>
                  <a:lnTo>
                    <a:pt x="2878696" y="1625"/>
                  </a:lnTo>
                  <a:lnTo>
                    <a:pt x="2884322" y="1625"/>
                  </a:lnTo>
                  <a:lnTo>
                    <a:pt x="2885656" y="1181"/>
                  </a:lnTo>
                  <a:lnTo>
                    <a:pt x="2886951" y="635"/>
                  </a:lnTo>
                  <a:lnTo>
                    <a:pt x="2888196" y="0"/>
                  </a:lnTo>
                  <a:close/>
                </a:path>
              </a:pathLst>
            </a:custGeom>
            <a:solidFill>
              <a:srgbClr val="D3D4D4"/>
            </a:solidFill>
          </p:spPr>
          <p:txBody>
            <a:bodyPr wrap="square" lIns="0" tIns="0" rIns="0" bIns="0" rtlCol="0"/>
            <a:lstStyle/>
            <a:p>
              <a:endParaRPr dirty="0"/>
            </a:p>
          </p:txBody>
        </p:sp>
        <p:sp>
          <p:nvSpPr>
            <p:cNvPr id="142" name="object 142"/>
            <p:cNvSpPr/>
            <p:nvPr/>
          </p:nvSpPr>
          <p:spPr>
            <a:xfrm>
              <a:off x="9879990" y="6988352"/>
              <a:ext cx="2870835" cy="1270"/>
            </a:xfrm>
            <a:custGeom>
              <a:avLst/>
              <a:gdLst/>
              <a:ahLst/>
              <a:cxnLst/>
              <a:rect l="l" t="t" r="r" b="b"/>
              <a:pathLst>
                <a:path w="2870834" h="1270">
                  <a:moveTo>
                    <a:pt x="2870466" y="0"/>
                  </a:moveTo>
                  <a:lnTo>
                    <a:pt x="2863443" y="0"/>
                  </a:lnTo>
                  <a:lnTo>
                    <a:pt x="2862376" y="114"/>
                  </a:lnTo>
                  <a:lnTo>
                    <a:pt x="2861360" y="127"/>
                  </a:lnTo>
                  <a:lnTo>
                    <a:pt x="2863443" y="0"/>
                  </a:lnTo>
                  <a:lnTo>
                    <a:pt x="1435227" y="0"/>
                  </a:lnTo>
                  <a:lnTo>
                    <a:pt x="1435227" y="152"/>
                  </a:lnTo>
                  <a:lnTo>
                    <a:pt x="10261" y="177"/>
                  </a:lnTo>
                  <a:lnTo>
                    <a:pt x="9093" y="127"/>
                  </a:lnTo>
                  <a:lnTo>
                    <a:pt x="1435227" y="152"/>
                  </a:lnTo>
                  <a:lnTo>
                    <a:pt x="1435227" y="0"/>
                  </a:lnTo>
                  <a:lnTo>
                    <a:pt x="7023" y="0"/>
                  </a:lnTo>
                  <a:lnTo>
                    <a:pt x="0" y="0"/>
                  </a:lnTo>
                  <a:lnTo>
                    <a:pt x="2654" y="774"/>
                  </a:lnTo>
                  <a:lnTo>
                    <a:pt x="5473" y="1193"/>
                  </a:lnTo>
                  <a:lnTo>
                    <a:pt x="2862059" y="1193"/>
                  </a:lnTo>
                  <a:lnTo>
                    <a:pt x="2865005" y="1193"/>
                  </a:lnTo>
                  <a:lnTo>
                    <a:pt x="2867812" y="774"/>
                  </a:lnTo>
                  <a:lnTo>
                    <a:pt x="2870466" y="0"/>
                  </a:lnTo>
                  <a:close/>
                </a:path>
              </a:pathLst>
            </a:custGeom>
            <a:solidFill>
              <a:srgbClr val="D3D3D4"/>
            </a:solidFill>
          </p:spPr>
          <p:txBody>
            <a:bodyPr wrap="square" lIns="0" tIns="0" rIns="0" bIns="0" rtlCol="0"/>
            <a:lstStyle/>
            <a:p>
              <a:endParaRPr dirty="0"/>
            </a:p>
          </p:txBody>
        </p:sp>
        <p:sp>
          <p:nvSpPr>
            <p:cNvPr id="143" name="object 143"/>
            <p:cNvSpPr/>
            <p:nvPr/>
          </p:nvSpPr>
          <p:spPr>
            <a:xfrm>
              <a:off x="9854882" y="6991234"/>
              <a:ext cx="635" cy="635"/>
            </a:xfrm>
            <a:custGeom>
              <a:avLst/>
              <a:gdLst/>
              <a:ahLst/>
              <a:cxnLst/>
              <a:rect l="l" t="t" r="r" b="b"/>
              <a:pathLst>
                <a:path w="634" h="634">
                  <a:moveTo>
                    <a:pt x="496" y="365"/>
                  </a:moveTo>
                  <a:lnTo>
                    <a:pt x="0" y="365"/>
                  </a:lnTo>
                  <a:lnTo>
                    <a:pt x="0" y="0"/>
                  </a:lnTo>
                  <a:lnTo>
                    <a:pt x="496" y="365"/>
                  </a:lnTo>
                  <a:close/>
                </a:path>
              </a:pathLst>
            </a:custGeom>
            <a:solidFill>
              <a:srgbClr val="D5D5D6"/>
            </a:solidFill>
          </p:spPr>
          <p:txBody>
            <a:bodyPr wrap="square" lIns="0" tIns="0" rIns="0" bIns="0" rtlCol="0"/>
            <a:lstStyle/>
            <a:p>
              <a:endParaRPr dirty="0"/>
            </a:p>
          </p:txBody>
        </p:sp>
        <p:sp>
          <p:nvSpPr>
            <p:cNvPr id="144" name="object 144"/>
            <p:cNvSpPr/>
            <p:nvPr/>
          </p:nvSpPr>
          <p:spPr>
            <a:xfrm>
              <a:off x="9853320" y="6989978"/>
              <a:ext cx="2919730" cy="1905"/>
            </a:xfrm>
            <a:custGeom>
              <a:avLst/>
              <a:gdLst/>
              <a:ahLst/>
              <a:cxnLst/>
              <a:rect l="l" t="t" r="r" b="b"/>
              <a:pathLst>
                <a:path w="2919729" h="1904">
                  <a:moveTo>
                    <a:pt x="2919247" y="0"/>
                  </a:moveTo>
                  <a:lnTo>
                    <a:pt x="2917482" y="0"/>
                  </a:lnTo>
                  <a:lnTo>
                    <a:pt x="2914104" y="0"/>
                  </a:lnTo>
                  <a:lnTo>
                    <a:pt x="2910497" y="0"/>
                  </a:lnTo>
                  <a:lnTo>
                    <a:pt x="2906572" y="0"/>
                  </a:lnTo>
                  <a:lnTo>
                    <a:pt x="2905214" y="609"/>
                  </a:lnTo>
                  <a:lnTo>
                    <a:pt x="2903550" y="1206"/>
                  </a:lnTo>
                  <a:lnTo>
                    <a:pt x="2906572" y="0"/>
                  </a:lnTo>
                  <a:lnTo>
                    <a:pt x="2902127" y="0"/>
                  </a:lnTo>
                  <a:lnTo>
                    <a:pt x="2899105" y="1041"/>
                  </a:lnTo>
                  <a:lnTo>
                    <a:pt x="2895866" y="1587"/>
                  </a:lnTo>
                  <a:lnTo>
                    <a:pt x="27940" y="1587"/>
                  </a:lnTo>
                  <a:lnTo>
                    <a:pt x="24714" y="1041"/>
                  </a:lnTo>
                  <a:lnTo>
                    <a:pt x="21678" y="0"/>
                  </a:lnTo>
                  <a:lnTo>
                    <a:pt x="17233" y="0"/>
                  </a:lnTo>
                  <a:lnTo>
                    <a:pt x="0" y="0"/>
                  </a:lnTo>
                  <a:lnTo>
                    <a:pt x="1346" y="1117"/>
                  </a:lnTo>
                  <a:lnTo>
                    <a:pt x="2057" y="1625"/>
                  </a:lnTo>
                  <a:lnTo>
                    <a:pt x="5372" y="1625"/>
                  </a:lnTo>
                  <a:lnTo>
                    <a:pt x="8877" y="1625"/>
                  </a:lnTo>
                  <a:lnTo>
                    <a:pt x="8001" y="1130"/>
                  </a:lnTo>
                  <a:lnTo>
                    <a:pt x="8877" y="1625"/>
                  </a:lnTo>
                  <a:lnTo>
                    <a:pt x="12661" y="1625"/>
                  </a:lnTo>
                  <a:lnTo>
                    <a:pt x="16852" y="1625"/>
                  </a:lnTo>
                  <a:lnTo>
                    <a:pt x="21844" y="1625"/>
                  </a:lnTo>
                  <a:lnTo>
                    <a:pt x="20256" y="1206"/>
                  </a:lnTo>
                  <a:lnTo>
                    <a:pt x="18719" y="673"/>
                  </a:lnTo>
                  <a:lnTo>
                    <a:pt x="21844" y="1625"/>
                  </a:lnTo>
                  <a:lnTo>
                    <a:pt x="2901962" y="1625"/>
                  </a:lnTo>
                  <a:lnTo>
                    <a:pt x="2919247" y="1625"/>
                  </a:lnTo>
                  <a:lnTo>
                    <a:pt x="2919247" y="1079"/>
                  </a:lnTo>
                  <a:lnTo>
                    <a:pt x="2919247" y="0"/>
                  </a:lnTo>
                  <a:close/>
                </a:path>
              </a:pathLst>
            </a:custGeom>
            <a:solidFill>
              <a:srgbClr val="D4D5D6"/>
            </a:solidFill>
          </p:spPr>
          <p:txBody>
            <a:bodyPr wrap="square" lIns="0" tIns="0" rIns="0" bIns="0" rtlCol="0"/>
            <a:lstStyle/>
            <a:p>
              <a:endParaRPr dirty="0"/>
            </a:p>
          </p:txBody>
        </p:sp>
        <p:sp>
          <p:nvSpPr>
            <p:cNvPr id="145" name="object 145"/>
            <p:cNvSpPr/>
            <p:nvPr/>
          </p:nvSpPr>
          <p:spPr>
            <a:xfrm>
              <a:off x="9874999" y="6989978"/>
              <a:ext cx="2880995" cy="1905"/>
            </a:xfrm>
            <a:custGeom>
              <a:avLst/>
              <a:gdLst/>
              <a:ahLst/>
              <a:cxnLst/>
              <a:rect l="l" t="t" r="r" b="b"/>
              <a:pathLst>
                <a:path w="2880995" h="1904">
                  <a:moveTo>
                    <a:pt x="2880449" y="0"/>
                  </a:moveTo>
                  <a:lnTo>
                    <a:pt x="2874822" y="0"/>
                  </a:lnTo>
                  <a:lnTo>
                    <a:pt x="5626" y="0"/>
                  </a:lnTo>
                  <a:lnTo>
                    <a:pt x="0" y="0"/>
                  </a:lnTo>
                  <a:lnTo>
                    <a:pt x="3035" y="1041"/>
                  </a:lnTo>
                  <a:lnTo>
                    <a:pt x="6261" y="1587"/>
                  </a:lnTo>
                  <a:lnTo>
                    <a:pt x="2870771" y="1587"/>
                  </a:lnTo>
                  <a:lnTo>
                    <a:pt x="2874187" y="1587"/>
                  </a:lnTo>
                  <a:lnTo>
                    <a:pt x="2877426" y="1041"/>
                  </a:lnTo>
                  <a:lnTo>
                    <a:pt x="2880449" y="0"/>
                  </a:lnTo>
                  <a:close/>
                </a:path>
              </a:pathLst>
            </a:custGeom>
            <a:solidFill>
              <a:srgbClr val="D4D4D5"/>
            </a:solidFill>
          </p:spPr>
          <p:txBody>
            <a:bodyPr wrap="square" lIns="0" tIns="0" rIns="0" bIns="0" rtlCol="0"/>
            <a:lstStyle/>
            <a:p>
              <a:endParaRPr dirty="0"/>
            </a:p>
          </p:txBody>
        </p:sp>
        <p:sp>
          <p:nvSpPr>
            <p:cNvPr id="146" name="object 146"/>
            <p:cNvSpPr/>
            <p:nvPr/>
          </p:nvSpPr>
          <p:spPr>
            <a:xfrm>
              <a:off x="9854882" y="6991600"/>
              <a:ext cx="3175" cy="1905"/>
            </a:xfrm>
            <a:custGeom>
              <a:avLst/>
              <a:gdLst/>
              <a:ahLst/>
              <a:cxnLst/>
              <a:rect l="l" t="t" r="r" b="b"/>
              <a:pathLst>
                <a:path w="3175" h="1904">
                  <a:moveTo>
                    <a:pt x="2928" y="1620"/>
                  </a:moveTo>
                  <a:lnTo>
                    <a:pt x="0" y="1620"/>
                  </a:lnTo>
                  <a:lnTo>
                    <a:pt x="0" y="0"/>
                  </a:lnTo>
                  <a:lnTo>
                    <a:pt x="493" y="0"/>
                  </a:lnTo>
                  <a:lnTo>
                    <a:pt x="1289" y="579"/>
                  </a:lnTo>
                  <a:lnTo>
                    <a:pt x="2098" y="1122"/>
                  </a:lnTo>
                  <a:lnTo>
                    <a:pt x="2928" y="1620"/>
                  </a:lnTo>
                  <a:close/>
                </a:path>
              </a:pathLst>
            </a:custGeom>
            <a:solidFill>
              <a:srgbClr val="D5D5D6"/>
            </a:solidFill>
          </p:spPr>
          <p:txBody>
            <a:bodyPr wrap="square" lIns="0" tIns="0" rIns="0" bIns="0" rtlCol="0"/>
            <a:lstStyle/>
            <a:p>
              <a:endParaRPr dirty="0"/>
            </a:p>
          </p:txBody>
        </p:sp>
        <p:sp>
          <p:nvSpPr>
            <p:cNvPr id="147" name="object 147"/>
            <p:cNvSpPr/>
            <p:nvPr/>
          </p:nvSpPr>
          <p:spPr>
            <a:xfrm>
              <a:off x="9855378" y="6991603"/>
              <a:ext cx="2917190" cy="1905"/>
            </a:xfrm>
            <a:custGeom>
              <a:avLst/>
              <a:gdLst/>
              <a:ahLst/>
              <a:cxnLst/>
              <a:rect l="l" t="t" r="r" b="b"/>
              <a:pathLst>
                <a:path w="2917190" h="1904">
                  <a:moveTo>
                    <a:pt x="2917190" y="0"/>
                  </a:moveTo>
                  <a:lnTo>
                    <a:pt x="2917190" y="0"/>
                  </a:lnTo>
                  <a:lnTo>
                    <a:pt x="0" y="0"/>
                  </a:lnTo>
                  <a:lnTo>
                    <a:pt x="787" y="584"/>
                  </a:lnTo>
                  <a:lnTo>
                    <a:pt x="1600" y="1130"/>
                  </a:lnTo>
                  <a:lnTo>
                    <a:pt x="2425" y="1625"/>
                  </a:lnTo>
                  <a:lnTo>
                    <a:pt x="6083" y="1625"/>
                  </a:lnTo>
                  <a:lnTo>
                    <a:pt x="10083" y="1625"/>
                  </a:lnTo>
                  <a:lnTo>
                    <a:pt x="2917190" y="1625"/>
                  </a:lnTo>
                  <a:lnTo>
                    <a:pt x="2917190" y="0"/>
                  </a:lnTo>
                  <a:close/>
                </a:path>
              </a:pathLst>
            </a:custGeom>
            <a:solidFill>
              <a:srgbClr val="D4D5D6"/>
            </a:solidFill>
          </p:spPr>
          <p:txBody>
            <a:bodyPr wrap="square" lIns="0" tIns="0" rIns="0" bIns="0" rtlCol="0"/>
            <a:lstStyle/>
            <a:p>
              <a:endParaRPr dirty="0"/>
            </a:p>
          </p:txBody>
        </p:sp>
        <p:sp>
          <p:nvSpPr>
            <p:cNvPr id="148" name="object 148"/>
            <p:cNvSpPr/>
            <p:nvPr/>
          </p:nvSpPr>
          <p:spPr>
            <a:xfrm>
              <a:off x="9854374" y="6993229"/>
              <a:ext cx="2918460" cy="1905"/>
            </a:xfrm>
            <a:custGeom>
              <a:avLst/>
              <a:gdLst/>
              <a:ahLst/>
              <a:cxnLst/>
              <a:rect l="l" t="t" r="r" b="b"/>
              <a:pathLst>
                <a:path w="2918459" h="1904">
                  <a:moveTo>
                    <a:pt x="6464" y="1625"/>
                  </a:moveTo>
                  <a:lnTo>
                    <a:pt x="5422" y="1143"/>
                  </a:lnTo>
                  <a:lnTo>
                    <a:pt x="4406" y="596"/>
                  </a:lnTo>
                  <a:lnTo>
                    <a:pt x="3429" y="0"/>
                  </a:lnTo>
                  <a:lnTo>
                    <a:pt x="0" y="0"/>
                  </a:lnTo>
                  <a:lnTo>
                    <a:pt x="495" y="342"/>
                  </a:lnTo>
                  <a:lnTo>
                    <a:pt x="495" y="1625"/>
                  </a:lnTo>
                  <a:lnTo>
                    <a:pt x="2628" y="1625"/>
                  </a:lnTo>
                  <a:lnTo>
                    <a:pt x="6464" y="1625"/>
                  </a:lnTo>
                  <a:close/>
                </a:path>
                <a:path w="2918459" h="1904">
                  <a:moveTo>
                    <a:pt x="2918193" y="50"/>
                  </a:moveTo>
                  <a:lnTo>
                    <a:pt x="2917228" y="635"/>
                  </a:lnTo>
                  <a:lnTo>
                    <a:pt x="2916237" y="1155"/>
                  </a:lnTo>
                  <a:lnTo>
                    <a:pt x="2915234" y="1625"/>
                  </a:lnTo>
                  <a:lnTo>
                    <a:pt x="2918193" y="1625"/>
                  </a:lnTo>
                  <a:lnTo>
                    <a:pt x="2918193" y="50"/>
                  </a:lnTo>
                  <a:close/>
                </a:path>
              </a:pathLst>
            </a:custGeom>
            <a:solidFill>
              <a:srgbClr val="D5D5D6"/>
            </a:solidFill>
          </p:spPr>
          <p:txBody>
            <a:bodyPr wrap="square" lIns="0" tIns="0" rIns="0" bIns="0" rtlCol="0"/>
            <a:lstStyle/>
            <a:p>
              <a:endParaRPr dirty="0"/>
            </a:p>
          </p:txBody>
        </p:sp>
        <p:sp>
          <p:nvSpPr>
            <p:cNvPr id="149" name="object 149"/>
            <p:cNvSpPr/>
            <p:nvPr/>
          </p:nvSpPr>
          <p:spPr>
            <a:xfrm>
              <a:off x="9857803" y="6993229"/>
              <a:ext cx="2915285" cy="1905"/>
            </a:xfrm>
            <a:custGeom>
              <a:avLst/>
              <a:gdLst/>
              <a:ahLst/>
              <a:cxnLst/>
              <a:rect l="l" t="t" r="r" b="b"/>
              <a:pathLst>
                <a:path w="2915284" h="1904">
                  <a:moveTo>
                    <a:pt x="2914764" y="0"/>
                  </a:moveTo>
                  <a:lnTo>
                    <a:pt x="2911183" y="0"/>
                  </a:lnTo>
                  <a:lnTo>
                    <a:pt x="2909989" y="622"/>
                  </a:lnTo>
                  <a:lnTo>
                    <a:pt x="2909862" y="673"/>
                  </a:lnTo>
                  <a:lnTo>
                    <a:pt x="2911183" y="0"/>
                  </a:lnTo>
                  <a:lnTo>
                    <a:pt x="2907182" y="0"/>
                  </a:lnTo>
                  <a:lnTo>
                    <a:pt x="2905595" y="673"/>
                  </a:lnTo>
                  <a:lnTo>
                    <a:pt x="2903931" y="1231"/>
                  </a:lnTo>
                  <a:lnTo>
                    <a:pt x="2907182" y="0"/>
                  </a:lnTo>
                  <a:lnTo>
                    <a:pt x="2902585" y="0"/>
                  </a:lnTo>
                  <a:lnTo>
                    <a:pt x="2896438" y="0"/>
                  </a:lnTo>
                  <a:lnTo>
                    <a:pt x="0" y="0"/>
                  </a:lnTo>
                  <a:lnTo>
                    <a:pt x="977" y="596"/>
                  </a:lnTo>
                  <a:lnTo>
                    <a:pt x="1993" y="1143"/>
                  </a:lnTo>
                  <a:lnTo>
                    <a:pt x="3035" y="1625"/>
                  </a:lnTo>
                  <a:lnTo>
                    <a:pt x="7340" y="1625"/>
                  </a:lnTo>
                  <a:lnTo>
                    <a:pt x="12611" y="1625"/>
                  </a:lnTo>
                  <a:lnTo>
                    <a:pt x="10909" y="1231"/>
                  </a:lnTo>
                  <a:lnTo>
                    <a:pt x="9245" y="673"/>
                  </a:lnTo>
                  <a:lnTo>
                    <a:pt x="12611" y="1625"/>
                  </a:lnTo>
                  <a:lnTo>
                    <a:pt x="2902216" y="1625"/>
                  </a:lnTo>
                  <a:lnTo>
                    <a:pt x="2907500" y="1625"/>
                  </a:lnTo>
                  <a:lnTo>
                    <a:pt x="2911805" y="1625"/>
                  </a:lnTo>
                  <a:lnTo>
                    <a:pt x="2912795" y="1168"/>
                  </a:lnTo>
                  <a:lnTo>
                    <a:pt x="2913799" y="635"/>
                  </a:lnTo>
                  <a:lnTo>
                    <a:pt x="2914764" y="50"/>
                  </a:lnTo>
                  <a:close/>
                </a:path>
              </a:pathLst>
            </a:custGeom>
            <a:solidFill>
              <a:srgbClr val="D4D5D6"/>
            </a:solidFill>
          </p:spPr>
          <p:txBody>
            <a:bodyPr wrap="square" lIns="0" tIns="0" rIns="0" bIns="0" rtlCol="0"/>
            <a:lstStyle/>
            <a:p>
              <a:endParaRPr dirty="0"/>
            </a:p>
          </p:txBody>
        </p:sp>
        <p:sp>
          <p:nvSpPr>
            <p:cNvPr id="150" name="object 150"/>
            <p:cNvSpPr/>
            <p:nvPr/>
          </p:nvSpPr>
          <p:spPr>
            <a:xfrm>
              <a:off x="9854882" y="6995726"/>
              <a:ext cx="1905" cy="1270"/>
            </a:xfrm>
            <a:custGeom>
              <a:avLst/>
              <a:gdLst/>
              <a:ahLst/>
              <a:cxnLst/>
              <a:rect l="l" t="t" r="r" b="b"/>
              <a:pathLst>
                <a:path w="1904" h="1270">
                  <a:moveTo>
                    <a:pt x="1420" y="744"/>
                  </a:moveTo>
                  <a:lnTo>
                    <a:pt x="0" y="744"/>
                  </a:lnTo>
                  <a:lnTo>
                    <a:pt x="0" y="0"/>
                  </a:lnTo>
                  <a:lnTo>
                    <a:pt x="447" y="255"/>
                  </a:lnTo>
                  <a:lnTo>
                    <a:pt x="1420" y="744"/>
                  </a:lnTo>
                  <a:close/>
                </a:path>
              </a:pathLst>
            </a:custGeom>
            <a:solidFill>
              <a:srgbClr val="D6D7D7"/>
            </a:solidFill>
          </p:spPr>
          <p:txBody>
            <a:bodyPr wrap="square" lIns="0" tIns="0" rIns="0" bIns="0" rtlCol="0"/>
            <a:lstStyle/>
            <a:p>
              <a:endParaRPr dirty="0"/>
            </a:p>
          </p:txBody>
        </p:sp>
        <p:sp>
          <p:nvSpPr>
            <p:cNvPr id="151" name="object 151"/>
            <p:cNvSpPr/>
            <p:nvPr/>
          </p:nvSpPr>
          <p:spPr>
            <a:xfrm>
              <a:off x="9853447" y="6994855"/>
              <a:ext cx="2919730" cy="1905"/>
            </a:xfrm>
            <a:custGeom>
              <a:avLst/>
              <a:gdLst/>
              <a:ahLst/>
              <a:cxnLst/>
              <a:rect l="l" t="t" r="r" b="b"/>
              <a:pathLst>
                <a:path w="2919729" h="1904">
                  <a:moveTo>
                    <a:pt x="11709" y="1625"/>
                  </a:moveTo>
                  <a:lnTo>
                    <a:pt x="10223" y="1193"/>
                  </a:lnTo>
                  <a:lnTo>
                    <a:pt x="8788" y="647"/>
                  </a:lnTo>
                  <a:lnTo>
                    <a:pt x="7391" y="0"/>
                  </a:lnTo>
                  <a:lnTo>
                    <a:pt x="3556" y="0"/>
                  </a:lnTo>
                  <a:lnTo>
                    <a:pt x="0" y="0"/>
                  </a:lnTo>
                  <a:lnTo>
                    <a:pt x="927" y="584"/>
                  </a:lnTo>
                  <a:lnTo>
                    <a:pt x="1879" y="1130"/>
                  </a:lnTo>
                  <a:lnTo>
                    <a:pt x="2844" y="1625"/>
                  </a:lnTo>
                  <a:lnTo>
                    <a:pt x="6934" y="1625"/>
                  </a:lnTo>
                  <a:lnTo>
                    <a:pt x="11709" y="1625"/>
                  </a:lnTo>
                  <a:close/>
                </a:path>
                <a:path w="2919729" h="1904">
                  <a:moveTo>
                    <a:pt x="2919120" y="0"/>
                  </a:moveTo>
                  <a:lnTo>
                    <a:pt x="2916161" y="0"/>
                  </a:lnTo>
                  <a:lnTo>
                    <a:pt x="2914764" y="647"/>
                  </a:lnTo>
                  <a:lnTo>
                    <a:pt x="2913329" y="1193"/>
                  </a:lnTo>
                  <a:lnTo>
                    <a:pt x="2911843" y="1625"/>
                  </a:lnTo>
                  <a:lnTo>
                    <a:pt x="2916618" y="1625"/>
                  </a:lnTo>
                  <a:lnTo>
                    <a:pt x="2919120" y="1625"/>
                  </a:lnTo>
                  <a:lnTo>
                    <a:pt x="2919120" y="469"/>
                  </a:lnTo>
                  <a:lnTo>
                    <a:pt x="2919120" y="0"/>
                  </a:lnTo>
                  <a:close/>
                </a:path>
              </a:pathLst>
            </a:custGeom>
            <a:solidFill>
              <a:srgbClr val="D6D6D7"/>
            </a:solidFill>
          </p:spPr>
          <p:txBody>
            <a:bodyPr wrap="square" lIns="0" tIns="0" rIns="0" bIns="0" rtlCol="0"/>
            <a:lstStyle/>
            <a:p>
              <a:endParaRPr dirty="0"/>
            </a:p>
          </p:txBody>
        </p:sp>
        <p:sp>
          <p:nvSpPr>
            <p:cNvPr id="152" name="object 152"/>
            <p:cNvSpPr/>
            <p:nvPr/>
          </p:nvSpPr>
          <p:spPr>
            <a:xfrm>
              <a:off x="9860839" y="6994855"/>
              <a:ext cx="2908935" cy="1905"/>
            </a:xfrm>
            <a:custGeom>
              <a:avLst/>
              <a:gdLst/>
              <a:ahLst/>
              <a:cxnLst/>
              <a:rect l="l" t="t" r="r" b="b"/>
              <a:pathLst>
                <a:path w="2908934" h="1904">
                  <a:moveTo>
                    <a:pt x="2908770" y="0"/>
                  </a:moveTo>
                  <a:lnTo>
                    <a:pt x="2908770" y="0"/>
                  </a:lnTo>
                  <a:lnTo>
                    <a:pt x="0" y="0"/>
                  </a:lnTo>
                  <a:lnTo>
                    <a:pt x="1397" y="647"/>
                  </a:lnTo>
                  <a:lnTo>
                    <a:pt x="2832" y="1193"/>
                  </a:lnTo>
                  <a:lnTo>
                    <a:pt x="4318" y="1625"/>
                  </a:lnTo>
                  <a:lnTo>
                    <a:pt x="11353" y="1625"/>
                  </a:lnTo>
                  <a:lnTo>
                    <a:pt x="2897416" y="1625"/>
                  </a:lnTo>
                  <a:lnTo>
                    <a:pt x="2904452" y="1625"/>
                  </a:lnTo>
                  <a:lnTo>
                    <a:pt x="2905937" y="1193"/>
                  </a:lnTo>
                  <a:lnTo>
                    <a:pt x="2907373" y="647"/>
                  </a:lnTo>
                  <a:lnTo>
                    <a:pt x="2908770" y="0"/>
                  </a:lnTo>
                  <a:close/>
                </a:path>
              </a:pathLst>
            </a:custGeom>
            <a:solidFill>
              <a:srgbClr val="D5D6D6"/>
            </a:solidFill>
          </p:spPr>
          <p:txBody>
            <a:bodyPr wrap="square" lIns="0" tIns="0" rIns="0" bIns="0" rtlCol="0"/>
            <a:lstStyle/>
            <a:p>
              <a:endParaRPr dirty="0"/>
            </a:p>
          </p:txBody>
        </p:sp>
        <p:sp>
          <p:nvSpPr>
            <p:cNvPr id="153" name="object 153"/>
            <p:cNvSpPr/>
            <p:nvPr/>
          </p:nvSpPr>
          <p:spPr>
            <a:xfrm>
              <a:off x="9852584" y="6996480"/>
              <a:ext cx="2920365" cy="1905"/>
            </a:xfrm>
            <a:custGeom>
              <a:avLst/>
              <a:gdLst/>
              <a:ahLst/>
              <a:cxnLst/>
              <a:rect l="l" t="t" r="r" b="b"/>
              <a:pathLst>
                <a:path w="2920365" h="1904">
                  <a:moveTo>
                    <a:pt x="7581" y="1612"/>
                  </a:moveTo>
                  <a:lnTo>
                    <a:pt x="6248" y="1168"/>
                  </a:lnTo>
                  <a:lnTo>
                    <a:pt x="4953" y="622"/>
                  </a:lnTo>
                  <a:lnTo>
                    <a:pt x="3708" y="0"/>
                  </a:lnTo>
                  <a:lnTo>
                    <a:pt x="0" y="0"/>
                  </a:lnTo>
                  <a:lnTo>
                    <a:pt x="1016" y="596"/>
                  </a:lnTo>
                  <a:lnTo>
                    <a:pt x="2070" y="1143"/>
                  </a:lnTo>
                  <a:lnTo>
                    <a:pt x="2286" y="1244"/>
                  </a:lnTo>
                  <a:lnTo>
                    <a:pt x="2286" y="1612"/>
                  </a:lnTo>
                  <a:lnTo>
                    <a:pt x="3136" y="1612"/>
                  </a:lnTo>
                  <a:lnTo>
                    <a:pt x="7581" y="1612"/>
                  </a:lnTo>
                  <a:close/>
                </a:path>
                <a:path w="2920365" h="1904">
                  <a:moveTo>
                    <a:pt x="2919984" y="736"/>
                  </a:moveTo>
                  <a:lnTo>
                    <a:pt x="2919234" y="1066"/>
                  </a:lnTo>
                  <a:lnTo>
                    <a:pt x="2918472" y="1358"/>
                  </a:lnTo>
                  <a:lnTo>
                    <a:pt x="2917698" y="1612"/>
                  </a:lnTo>
                  <a:lnTo>
                    <a:pt x="2919984" y="1612"/>
                  </a:lnTo>
                  <a:lnTo>
                    <a:pt x="2919984" y="736"/>
                  </a:lnTo>
                  <a:close/>
                </a:path>
              </a:pathLst>
            </a:custGeom>
            <a:solidFill>
              <a:srgbClr val="D6D7D7"/>
            </a:solidFill>
          </p:spPr>
          <p:txBody>
            <a:bodyPr wrap="square" lIns="0" tIns="0" rIns="0" bIns="0" rtlCol="0"/>
            <a:lstStyle/>
            <a:p>
              <a:endParaRPr dirty="0"/>
            </a:p>
          </p:txBody>
        </p:sp>
        <p:sp>
          <p:nvSpPr>
            <p:cNvPr id="154" name="object 154"/>
            <p:cNvSpPr/>
            <p:nvPr/>
          </p:nvSpPr>
          <p:spPr>
            <a:xfrm>
              <a:off x="9856292" y="6996480"/>
              <a:ext cx="2916555" cy="1905"/>
            </a:xfrm>
            <a:custGeom>
              <a:avLst/>
              <a:gdLst/>
              <a:ahLst/>
              <a:cxnLst/>
              <a:rect l="l" t="t" r="r" b="b"/>
              <a:pathLst>
                <a:path w="2916554" h="1904">
                  <a:moveTo>
                    <a:pt x="2916275" y="0"/>
                  </a:moveTo>
                  <a:lnTo>
                    <a:pt x="2913773" y="0"/>
                  </a:lnTo>
                  <a:lnTo>
                    <a:pt x="2908998" y="0"/>
                  </a:lnTo>
                  <a:lnTo>
                    <a:pt x="2906344" y="762"/>
                  </a:lnTo>
                  <a:lnTo>
                    <a:pt x="2903537" y="1181"/>
                  </a:lnTo>
                  <a:lnTo>
                    <a:pt x="14312" y="1181"/>
                  </a:lnTo>
                  <a:lnTo>
                    <a:pt x="11518" y="762"/>
                  </a:lnTo>
                  <a:lnTo>
                    <a:pt x="8864" y="0"/>
                  </a:lnTo>
                  <a:lnTo>
                    <a:pt x="4089" y="0"/>
                  </a:lnTo>
                  <a:lnTo>
                    <a:pt x="0" y="0"/>
                  </a:lnTo>
                  <a:lnTo>
                    <a:pt x="1244" y="622"/>
                  </a:lnTo>
                  <a:lnTo>
                    <a:pt x="2540" y="1168"/>
                  </a:lnTo>
                  <a:lnTo>
                    <a:pt x="3873" y="1612"/>
                  </a:lnTo>
                  <a:lnTo>
                    <a:pt x="9512" y="1612"/>
                  </a:lnTo>
                  <a:lnTo>
                    <a:pt x="2908350" y="1612"/>
                  </a:lnTo>
                  <a:lnTo>
                    <a:pt x="2913989" y="1612"/>
                  </a:lnTo>
                  <a:lnTo>
                    <a:pt x="2914764" y="1358"/>
                  </a:lnTo>
                  <a:lnTo>
                    <a:pt x="2915526" y="1066"/>
                  </a:lnTo>
                  <a:lnTo>
                    <a:pt x="2916275" y="736"/>
                  </a:lnTo>
                  <a:lnTo>
                    <a:pt x="2916275" y="0"/>
                  </a:lnTo>
                  <a:close/>
                </a:path>
              </a:pathLst>
            </a:custGeom>
            <a:solidFill>
              <a:srgbClr val="D6D6D7"/>
            </a:solidFill>
          </p:spPr>
          <p:txBody>
            <a:bodyPr wrap="square" lIns="0" tIns="0" rIns="0" bIns="0" rtlCol="0"/>
            <a:lstStyle/>
            <a:p>
              <a:endParaRPr dirty="0"/>
            </a:p>
          </p:txBody>
        </p:sp>
        <p:sp>
          <p:nvSpPr>
            <p:cNvPr id="155" name="object 155"/>
            <p:cNvSpPr/>
            <p:nvPr/>
          </p:nvSpPr>
          <p:spPr>
            <a:xfrm>
              <a:off x="9865157" y="6996480"/>
              <a:ext cx="2900680" cy="1270"/>
            </a:xfrm>
            <a:custGeom>
              <a:avLst/>
              <a:gdLst/>
              <a:ahLst/>
              <a:cxnLst/>
              <a:rect l="l" t="t" r="r" b="b"/>
              <a:pathLst>
                <a:path w="2900679" h="1270">
                  <a:moveTo>
                    <a:pt x="2900134" y="0"/>
                  </a:moveTo>
                  <a:lnTo>
                    <a:pt x="2893098" y="0"/>
                  </a:lnTo>
                  <a:lnTo>
                    <a:pt x="2892044" y="101"/>
                  </a:lnTo>
                  <a:lnTo>
                    <a:pt x="2891117" y="114"/>
                  </a:lnTo>
                  <a:lnTo>
                    <a:pt x="2893098" y="0"/>
                  </a:lnTo>
                  <a:lnTo>
                    <a:pt x="1450060" y="0"/>
                  </a:lnTo>
                  <a:lnTo>
                    <a:pt x="1450060" y="139"/>
                  </a:lnTo>
                  <a:lnTo>
                    <a:pt x="10236" y="165"/>
                  </a:lnTo>
                  <a:lnTo>
                    <a:pt x="9004" y="114"/>
                  </a:lnTo>
                  <a:lnTo>
                    <a:pt x="1450060" y="139"/>
                  </a:lnTo>
                  <a:lnTo>
                    <a:pt x="1450060" y="0"/>
                  </a:lnTo>
                  <a:lnTo>
                    <a:pt x="7035" y="0"/>
                  </a:lnTo>
                  <a:lnTo>
                    <a:pt x="0" y="0"/>
                  </a:lnTo>
                  <a:lnTo>
                    <a:pt x="2654" y="762"/>
                  </a:lnTo>
                  <a:lnTo>
                    <a:pt x="5448" y="1181"/>
                  </a:lnTo>
                  <a:lnTo>
                    <a:pt x="2891752" y="1181"/>
                  </a:lnTo>
                  <a:lnTo>
                    <a:pt x="2894673" y="1181"/>
                  </a:lnTo>
                  <a:lnTo>
                    <a:pt x="2897479" y="762"/>
                  </a:lnTo>
                  <a:lnTo>
                    <a:pt x="2900134" y="0"/>
                  </a:lnTo>
                  <a:close/>
                </a:path>
              </a:pathLst>
            </a:custGeom>
            <a:solidFill>
              <a:srgbClr val="D5D6D6"/>
            </a:solidFill>
          </p:spPr>
          <p:txBody>
            <a:bodyPr wrap="square" lIns="0" tIns="0" rIns="0" bIns="0" rtlCol="0"/>
            <a:lstStyle/>
            <a:p>
              <a:endParaRPr dirty="0"/>
            </a:p>
          </p:txBody>
        </p:sp>
        <p:sp>
          <p:nvSpPr>
            <p:cNvPr id="156" name="object 156"/>
            <p:cNvSpPr/>
            <p:nvPr/>
          </p:nvSpPr>
          <p:spPr>
            <a:xfrm>
              <a:off x="9854882" y="6998093"/>
              <a:ext cx="2917825" cy="1905"/>
            </a:xfrm>
            <a:custGeom>
              <a:avLst/>
              <a:gdLst/>
              <a:ahLst/>
              <a:cxnLst/>
              <a:rect l="l" t="t" r="r" b="b"/>
              <a:pathLst>
                <a:path w="2917825" h="1904">
                  <a:moveTo>
                    <a:pt x="2916936" y="1143"/>
                  </a:moveTo>
                  <a:lnTo>
                    <a:pt x="2916059" y="1422"/>
                  </a:lnTo>
                  <a:lnTo>
                    <a:pt x="2915234" y="1638"/>
                  </a:lnTo>
                  <a:lnTo>
                    <a:pt x="2916936" y="1638"/>
                  </a:lnTo>
                  <a:lnTo>
                    <a:pt x="2916936" y="1143"/>
                  </a:lnTo>
                  <a:close/>
                </a:path>
                <a:path w="2917825" h="1904">
                  <a:moveTo>
                    <a:pt x="2917685" y="0"/>
                  </a:moveTo>
                  <a:lnTo>
                    <a:pt x="2915399" y="0"/>
                  </a:lnTo>
                  <a:lnTo>
                    <a:pt x="2912376" y="1041"/>
                  </a:lnTo>
                  <a:lnTo>
                    <a:pt x="2909151" y="1600"/>
                  </a:lnTo>
                  <a:lnTo>
                    <a:pt x="11531" y="1600"/>
                  </a:lnTo>
                  <a:lnTo>
                    <a:pt x="8305" y="1041"/>
                  </a:lnTo>
                  <a:lnTo>
                    <a:pt x="5283" y="0"/>
                  </a:lnTo>
                  <a:lnTo>
                    <a:pt x="838" y="0"/>
                  </a:lnTo>
                  <a:lnTo>
                    <a:pt x="0" y="0"/>
                  </a:lnTo>
                  <a:lnTo>
                    <a:pt x="0" y="1460"/>
                  </a:lnTo>
                  <a:lnTo>
                    <a:pt x="0" y="1638"/>
                  </a:lnTo>
                  <a:lnTo>
                    <a:pt x="457" y="1638"/>
                  </a:lnTo>
                  <a:lnTo>
                    <a:pt x="5461" y="1638"/>
                  </a:lnTo>
                  <a:lnTo>
                    <a:pt x="3860" y="1219"/>
                  </a:lnTo>
                  <a:lnTo>
                    <a:pt x="2324" y="673"/>
                  </a:lnTo>
                  <a:lnTo>
                    <a:pt x="5461" y="1638"/>
                  </a:lnTo>
                  <a:lnTo>
                    <a:pt x="2915234" y="1638"/>
                  </a:lnTo>
                  <a:lnTo>
                    <a:pt x="2917685" y="876"/>
                  </a:lnTo>
                  <a:lnTo>
                    <a:pt x="2917685" y="0"/>
                  </a:lnTo>
                  <a:close/>
                </a:path>
              </a:pathLst>
            </a:custGeom>
            <a:solidFill>
              <a:srgbClr val="D6D7D7"/>
            </a:solidFill>
          </p:spPr>
          <p:txBody>
            <a:bodyPr wrap="square" lIns="0" tIns="0" rIns="0" bIns="0" rtlCol="0"/>
            <a:lstStyle/>
            <a:p>
              <a:endParaRPr dirty="0"/>
            </a:p>
          </p:txBody>
        </p:sp>
        <p:sp>
          <p:nvSpPr>
            <p:cNvPr id="157" name="object 157"/>
            <p:cNvSpPr/>
            <p:nvPr/>
          </p:nvSpPr>
          <p:spPr>
            <a:xfrm>
              <a:off x="9860166" y="6998093"/>
              <a:ext cx="2910205" cy="1905"/>
            </a:xfrm>
            <a:custGeom>
              <a:avLst/>
              <a:gdLst/>
              <a:ahLst/>
              <a:cxnLst/>
              <a:rect l="l" t="t" r="r" b="b"/>
              <a:pathLst>
                <a:path w="2910204" h="1904">
                  <a:moveTo>
                    <a:pt x="2910116" y="0"/>
                  </a:moveTo>
                  <a:lnTo>
                    <a:pt x="2904477" y="0"/>
                  </a:lnTo>
                  <a:lnTo>
                    <a:pt x="5638" y="0"/>
                  </a:lnTo>
                  <a:lnTo>
                    <a:pt x="0" y="0"/>
                  </a:lnTo>
                  <a:lnTo>
                    <a:pt x="3022" y="1041"/>
                  </a:lnTo>
                  <a:lnTo>
                    <a:pt x="6248" y="1600"/>
                  </a:lnTo>
                  <a:lnTo>
                    <a:pt x="2900464" y="1600"/>
                  </a:lnTo>
                  <a:lnTo>
                    <a:pt x="2903867" y="1600"/>
                  </a:lnTo>
                  <a:lnTo>
                    <a:pt x="2907093" y="1041"/>
                  </a:lnTo>
                  <a:lnTo>
                    <a:pt x="2910116" y="0"/>
                  </a:lnTo>
                  <a:close/>
                </a:path>
              </a:pathLst>
            </a:custGeom>
            <a:solidFill>
              <a:srgbClr val="D6D6D7"/>
            </a:solidFill>
          </p:spPr>
          <p:txBody>
            <a:bodyPr wrap="square" lIns="0" tIns="0" rIns="0" bIns="0" rtlCol="0"/>
            <a:lstStyle/>
            <a:p>
              <a:endParaRPr dirty="0"/>
            </a:p>
          </p:txBody>
        </p:sp>
        <p:sp>
          <p:nvSpPr>
            <p:cNvPr id="158" name="object 158"/>
            <p:cNvSpPr/>
            <p:nvPr/>
          </p:nvSpPr>
          <p:spPr>
            <a:xfrm>
              <a:off x="9854882" y="7001232"/>
              <a:ext cx="635" cy="635"/>
            </a:xfrm>
            <a:custGeom>
              <a:avLst/>
              <a:gdLst/>
              <a:ahLst/>
              <a:cxnLst/>
              <a:rect l="l" t="t" r="r" b="b"/>
              <a:pathLst>
                <a:path w="634" h="634">
                  <a:moveTo>
                    <a:pt x="345" y="109"/>
                  </a:moveTo>
                  <a:lnTo>
                    <a:pt x="0" y="109"/>
                  </a:lnTo>
                  <a:lnTo>
                    <a:pt x="345" y="109"/>
                  </a:lnTo>
                  <a:close/>
                </a:path>
              </a:pathLst>
            </a:custGeom>
            <a:solidFill>
              <a:srgbClr val="D7D8D8"/>
            </a:solidFill>
          </p:spPr>
          <p:txBody>
            <a:bodyPr wrap="square" lIns="0" tIns="0" rIns="0" bIns="0" rtlCol="0"/>
            <a:lstStyle/>
            <a:p>
              <a:endParaRPr dirty="0"/>
            </a:p>
          </p:txBody>
        </p:sp>
        <p:sp>
          <p:nvSpPr>
            <p:cNvPr id="159" name="object 159"/>
            <p:cNvSpPr/>
            <p:nvPr/>
          </p:nvSpPr>
          <p:spPr>
            <a:xfrm>
              <a:off x="9854882" y="6999731"/>
              <a:ext cx="2917825" cy="1905"/>
            </a:xfrm>
            <a:custGeom>
              <a:avLst/>
              <a:gdLst/>
              <a:ahLst/>
              <a:cxnLst/>
              <a:rect l="l" t="t" r="r" b="b"/>
              <a:pathLst>
                <a:path w="2917825" h="1904">
                  <a:moveTo>
                    <a:pt x="2916936" y="1066"/>
                  </a:moveTo>
                  <a:lnTo>
                    <a:pt x="2916542" y="1168"/>
                  </a:lnTo>
                  <a:lnTo>
                    <a:pt x="2915374" y="1435"/>
                  </a:lnTo>
                  <a:lnTo>
                    <a:pt x="2914180" y="1612"/>
                  </a:lnTo>
                  <a:lnTo>
                    <a:pt x="2916936" y="1612"/>
                  </a:lnTo>
                  <a:lnTo>
                    <a:pt x="2916936" y="1066"/>
                  </a:lnTo>
                  <a:close/>
                </a:path>
                <a:path w="2917825" h="1904">
                  <a:moveTo>
                    <a:pt x="2917685" y="0"/>
                  </a:moveTo>
                  <a:lnTo>
                    <a:pt x="2915234" y="0"/>
                  </a:lnTo>
                  <a:lnTo>
                    <a:pt x="5461" y="0"/>
                  </a:lnTo>
                  <a:lnTo>
                    <a:pt x="457" y="0"/>
                  </a:lnTo>
                  <a:lnTo>
                    <a:pt x="0" y="0"/>
                  </a:lnTo>
                  <a:lnTo>
                    <a:pt x="0" y="1511"/>
                  </a:lnTo>
                  <a:lnTo>
                    <a:pt x="342" y="1612"/>
                  </a:lnTo>
                  <a:lnTo>
                    <a:pt x="6502" y="1612"/>
                  </a:lnTo>
                  <a:lnTo>
                    <a:pt x="2914180" y="1612"/>
                  </a:lnTo>
                  <a:lnTo>
                    <a:pt x="2917685" y="850"/>
                  </a:lnTo>
                  <a:lnTo>
                    <a:pt x="2917685" y="0"/>
                  </a:lnTo>
                  <a:close/>
                </a:path>
              </a:pathLst>
            </a:custGeom>
            <a:solidFill>
              <a:srgbClr val="D7D7D8"/>
            </a:solidFill>
          </p:spPr>
          <p:txBody>
            <a:bodyPr wrap="square" lIns="0" tIns="0" rIns="0" bIns="0" rtlCol="0"/>
            <a:lstStyle/>
            <a:p>
              <a:endParaRPr dirty="0"/>
            </a:p>
          </p:txBody>
        </p:sp>
        <p:sp>
          <p:nvSpPr>
            <p:cNvPr id="160" name="object 160"/>
            <p:cNvSpPr/>
            <p:nvPr/>
          </p:nvSpPr>
          <p:spPr>
            <a:xfrm>
              <a:off x="9854882" y="7001344"/>
              <a:ext cx="2917190" cy="1905"/>
            </a:xfrm>
            <a:custGeom>
              <a:avLst/>
              <a:gdLst/>
              <a:ahLst/>
              <a:cxnLst/>
              <a:rect l="l" t="t" r="r" b="b"/>
              <a:pathLst>
                <a:path w="2917190" h="1904">
                  <a:moveTo>
                    <a:pt x="2916936" y="876"/>
                  </a:moveTo>
                  <a:lnTo>
                    <a:pt x="2915628" y="1155"/>
                  </a:lnTo>
                  <a:lnTo>
                    <a:pt x="2913507" y="1384"/>
                  </a:lnTo>
                  <a:lnTo>
                    <a:pt x="6197" y="1384"/>
                  </a:lnTo>
                  <a:lnTo>
                    <a:pt x="3187" y="914"/>
                  </a:lnTo>
                  <a:lnTo>
                    <a:pt x="342" y="0"/>
                  </a:lnTo>
                  <a:lnTo>
                    <a:pt x="0" y="0"/>
                  </a:lnTo>
                  <a:lnTo>
                    <a:pt x="0" y="1460"/>
                  </a:lnTo>
                  <a:lnTo>
                    <a:pt x="0" y="1638"/>
                  </a:lnTo>
                  <a:lnTo>
                    <a:pt x="711" y="1638"/>
                  </a:lnTo>
                  <a:lnTo>
                    <a:pt x="2916936" y="1638"/>
                  </a:lnTo>
                  <a:lnTo>
                    <a:pt x="2916936" y="1384"/>
                  </a:lnTo>
                  <a:lnTo>
                    <a:pt x="2916936" y="876"/>
                  </a:lnTo>
                  <a:close/>
                </a:path>
              </a:pathLst>
            </a:custGeom>
            <a:solidFill>
              <a:srgbClr val="D7D8D8"/>
            </a:solidFill>
          </p:spPr>
          <p:txBody>
            <a:bodyPr wrap="square" lIns="0" tIns="0" rIns="0" bIns="0" rtlCol="0"/>
            <a:lstStyle/>
            <a:p>
              <a:endParaRPr dirty="0"/>
            </a:p>
          </p:txBody>
        </p:sp>
        <p:sp>
          <p:nvSpPr>
            <p:cNvPr id="161" name="object 161"/>
            <p:cNvSpPr/>
            <p:nvPr/>
          </p:nvSpPr>
          <p:spPr>
            <a:xfrm>
              <a:off x="9855225" y="7001344"/>
              <a:ext cx="2917825" cy="1905"/>
            </a:xfrm>
            <a:custGeom>
              <a:avLst/>
              <a:gdLst/>
              <a:ahLst/>
              <a:cxnLst/>
              <a:rect l="l" t="t" r="r" b="b"/>
              <a:pathLst>
                <a:path w="2917825" h="1904">
                  <a:moveTo>
                    <a:pt x="2917342" y="0"/>
                  </a:moveTo>
                  <a:lnTo>
                    <a:pt x="2913837" y="0"/>
                  </a:lnTo>
                  <a:lnTo>
                    <a:pt x="6159" y="0"/>
                  </a:lnTo>
                  <a:lnTo>
                    <a:pt x="0" y="0"/>
                  </a:lnTo>
                  <a:lnTo>
                    <a:pt x="2844" y="914"/>
                  </a:lnTo>
                  <a:lnTo>
                    <a:pt x="5854" y="1384"/>
                  </a:lnTo>
                  <a:lnTo>
                    <a:pt x="2910967" y="1384"/>
                  </a:lnTo>
                  <a:lnTo>
                    <a:pt x="2913164" y="1384"/>
                  </a:lnTo>
                  <a:lnTo>
                    <a:pt x="2915285" y="1155"/>
                  </a:lnTo>
                  <a:lnTo>
                    <a:pt x="2917342" y="723"/>
                  </a:lnTo>
                  <a:lnTo>
                    <a:pt x="2917342" y="0"/>
                  </a:lnTo>
                  <a:close/>
                </a:path>
              </a:pathLst>
            </a:custGeom>
            <a:solidFill>
              <a:srgbClr val="D7D7D8"/>
            </a:solidFill>
          </p:spPr>
          <p:txBody>
            <a:bodyPr wrap="square" lIns="0" tIns="0" rIns="0" bIns="0" rtlCol="0"/>
            <a:lstStyle/>
            <a:p>
              <a:endParaRPr dirty="0"/>
            </a:p>
          </p:txBody>
        </p:sp>
        <p:sp>
          <p:nvSpPr>
            <p:cNvPr id="162" name="object 162"/>
            <p:cNvSpPr/>
            <p:nvPr/>
          </p:nvSpPr>
          <p:spPr>
            <a:xfrm>
              <a:off x="9854882" y="7002983"/>
              <a:ext cx="2917825" cy="1905"/>
            </a:xfrm>
            <a:custGeom>
              <a:avLst/>
              <a:gdLst/>
              <a:ahLst/>
              <a:cxnLst/>
              <a:rect l="l" t="t" r="r" b="b"/>
              <a:pathLst>
                <a:path w="2917825" h="1904">
                  <a:moveTo>
                    <a:pt x="2917685" y="0"/>
                  </a:moveTo>
                  <a:lnTo>
                    <a:pt x="711" y="0"/>
                  </a:lnTo>
                  <a:lnTo>
                    <a:pt x="1409" y="165"/>
                  </a:lnTo>
                  <a:lnTo>
                    <a:pt x="0" y="165"/>
                  </a:lnTo>
                  <a:lnTo>
                    <a:pt x="0" y="1308"/>
                  </a:lnTo>
                  <a:lnTo>
                    <a:pt x="0" y="1612"/>
                  </a:lnTo>
                  <a:lnTo>
                    <a:pt x="2501" y="1612"/>
                  </a:lnTo>
                  <a:lnTo>
                    <a:pt x="2916936" y="1612"/>
                  </a:lnTo>
                  <a:lnTo>
                    <a:pt x="2916936" y="762"/>
                  </a:lnTo>
                  <a:lnTo>
                    <a:pt x="2916936" y="546"/>
                  </a:lnTo>
                  <a:lnTo>
                    <a:pt x="2917685" y="431"/>
                  </a:lnTo>
                  <a:lnTo>
                    <a:pt x="2917685" y="0"/>
                  </a:lnTo>
                  <a:close/>
                </a:path>
              </a:pathLst>
            </a:custGeom>
            <a:solidFill>
              <a:srgbClr val="D7D8D8"/>
            </a:solidFill>
          </p:spPr>
          <p:txBody>
            <a:bodyPr wrap="square" lIns="0" tIns="0" rIns="0" bIns="0" rtlCol="0"/>
            <a:lstStyle/>
            <a:p>
              <a:endParaRPr dirty="0"/>
            </a:p>
          </p:txBody>
        </p:sp>
        <p:sp>
          <p:nvSpPr>
            <p:cNvPr id="163" name="object 163"/>
            <p:cNvSpPr/>
            <p:nvPr/>
          </p:nvSpPr>
          <p:spPr>
            <a:xfrm>
              <a:off x="9854882" y="7005606"/>
              <a:ext cx="2917190" cy="635"/>
            </a:xfrm>
            <a:custGeom>
              <a:avLst/>
              <a:gdLst/>
              <a:ahLst/>
              <a:cxnLst/>
              <a:rect l="l" t="t" r="r" b="b"/>
              <a:pathLst>
                <a:path w="2917190" h="634">
                  <a:moveTo>
                    <a:pt x="2916935" y="606"/>
                  </a:moveTo>
                  <a:lnTo>
                    <a:pt x="0" y="606"/>
                  </a:lnTo>
                  <a:lnTo>
                    <a:pt x="0" y="0"/>
                  </a:lnTo>
                  <a:lnTo>
                    <a:pt x="1331" y="162"/>
                  </a:lnTo>
                  <a:lnTo>
                    <a:pt x="2916935" y="162"/>
                  </a:lnTo>
                  <a:lnTo>
                    <a:pt x="2916935" y="606"/>
                  </a:lnTo>
                  <a:close/>
                </a:path>
              </a:pathLst>
            </a:custGeom>
            <a:solidFill>
              <a:srgbClr val="D8D8D8"/>
            </a:solidFill>
          </p:spPr>
          <p:txBody>
            <a:bodyPr wrap="square" lIns="0" tIns="0" rIns="0" bIns="0" rtlCol="0"/>
            <a:lstStyle/>
            <a:p>
              <a:endParaRPr dirty="0"/>
            </a:p>
          </p:txBody>
        </p:sp>
        <p:sp>
          <p:nvSpPr>
            <p:cNvPr id="164" name="object 164"/>
            <p:cNvSpPr/>
            <p:nvPr/>
          </p:nvSpPr>
          <p:spPr>
            <a:xfrm>
              <a:off x="9854870" y="7004329"/>
              <a:ext cx="2917825" cy="1905"/>
            </a:xfrm>
            <a:custGeom>
              <a:avLst/>
              <a:gdLst/>
              <a:ahLst/>
              <a:cxnLst/>
              <a:rect l="l" t="t" r="r" b="b"/>
              <a:pathLst>
                <a:path w="2917825" h="1904">
                  <a:moveTo>
                    <a:pt x="2917698" y="266"/>
                  </a:moveTo>
                  <a:lnTo>
                    <a:pt x="2916936" y="266"/>
                  </a:lnTo>
                  <a:lnTo>
                    <a:pt x="2916936" y="0"/>
                  </a:lnTo>
                  <a:lnTo>
                    <a:pt x="0" y="0"/>
                  </a:lnTo>
                  <a:lnTo>
                    <a:pt x="0" y="1447"/>
                  </a:lnTo>
                  <a:lnTo>
                    <a:pt x="2916936" y="1447"/>
                  </a:lnTo>
                  <a:lnTo>
                    <a:pt x="2916936" y="431"/>
                  </a:lnTo>
                  <a:lnTo>
                    <a:pt x="2917698" y="266"/>
                  </a:lnTo>
                  <a:close/>
                </a:path>
              </a:pathLst>
            </a:custGeom>
            <a:solidFill>
              <a:srgbClr val="D7D8D8"/>
            </a:solidFill>
          </p:spPr>
          <p:txBody>
            <a:bodyPr wrap="square" lIns="0" tIns="0" rIns="0" bIns="0" rtlCol="0"/>
            <a:lstStyle/>
            <a:p>
              <a:endParaRPr dirty="0"/>
            </a:p>
          </p:txBody>
        </p:sp>
        <p:sp>
          <p:nvSpPr>
            <p:cNvPr id="165" name="object 165"/>
            <p:cNvSpPr/>
            <p:nvPr/>
          </p:nvSpPr>
          <p:spPr>
            <a:xfrm>
              <a:off x="9854882" y="7006221"/>
              <a:ext cx="2917190" cy="1905"/>
            </a:xfrm>
            <a:custGeom>
              <a:avLst/>
              <a:gdLst/>
              <a:ahLst/>
              <a:cxnLst/>
              <a:rect l="l" t="t" r="r" b="b"/>
              <a:pathLst>
                <a:path w="2917190" h="1904">
                  <a:moveTo>
                    <a:pt x="2916936" y="0"/>
                  </a:moveTo>
                  <a:lnTo>
                    <a:pt x="0" y="0"/>
                  </a:lnTo>
                  <a:lnTo>
                    <a:pt x="0" y="558"/>
                  </a:lnTo>
                  <a:lnTo>
                    <a:pt x="0" y="1587"/>
                  </a:lnTo>
                  <a:lnTo>
                    <a:pt x="2916936" y="1625"/>
                  </a:lnTo>
                  <a:lnTo>
                    <a:pt x="2916936" y="571"/>
                  </a:lnTo>
                  <a:lnTo>
                    <a:pt x="2916936" y="0"/>
                  </a:lnTo>
                  <a:close/>
                </a:path>
              </a:pathLst>
            </a:custGeom>
            <a:solidFill>
              <a:srgbClr val="D8D8D8"/>
            </a:solidFill>
          </p:spPr>
          <p:txBody>
            <a:bodyPr wrap="square" lIns="0" tIns="0" rIns="0" bIns="0" rtlCol="0"/>
            <a:lstStyle/>
            <a:p>
              <a:endParaRPr dirty="0"/>
            </a:p>
          </p:txBody>
        </p:sp>
        <p:sp>
          <p:nvSpPr>
            <p:cNvPr id="166" name="object 166"/>
            <p:cNvSpPr/>
            <p:nvPr/>
          </p:nvSpPr>
          <p:spPr>
            <a:xfrm>
              <a:off x="9854882" y="7008811"/>
              <a:ext cx="2917190" cy="1270"/>
            </a:xfrm>
            <a:custGeom>
              <a:avLst/>
              <a:gdLst/>
              <a:ahLst/>
              <a:cxnLst/>
              <a:rect l="l" t="t" r="r" b="b"/>
              <a:pathLst>
                <a:path w="2917190" h="1270">
                  <a:moveTo>
                    <a:pt x="0" y="651"/>
                  </a:moveTo>
                  <a:lnTo>
                    <a:pt x="0" y="0"/>
                  </a:lnTo>
                  <a:lnTo>
                    <a:pt x="2916935" y="0"/>
                  </a:lnTo>
                  <a:lnTo>
                    <a:pt x="2916935" y="651"/>
                  </a:lnTo>
                  <a:lnTo>
                    <a:pt x="0" y="651"/>
                  </a:lnTo>
                  <a:close/>
                </a:path>
              </a:pathLst>
            </a:custGeom>
            <a:solidFill>
              <a:srgbClr val="D8D8D9"/>
            </a:solidFill>
          </p:spPr>
          <p:txBody>
            <a:bodyPr wrap="square" lIns="0" tIns="0" rIns="0" bIns="0" rtlCol="0"/>
            <a:lstStyle/>
            <a:p>
              <a:endParaRPr dirty="0"/>
            </a:p>
          </p:txBody>
        </p:sp>
        <p:sp>
          <p:nvSpPr>
            <p:cNvPr id="167" name="object 167"/>
            <p:cNvSpPr/>
            <p:nvPr/>
          </p:nvSpPr>
          <p:spPr>
            <a:xfrm>
              <a:off x="9854882" y="7007842"/>
              <a:ext cx="2917190" cy="1270"/>
            </a:xfrm>
            <a:custGeom>
              <a:avLst/>
              <a:gdLst/>
              <a:ahLst/>
              <a:cxnLst/>
              <a:rect l="l" t="t" r="r" b="b"/>
              <a:pathLst>
                <a:path w="2917190" h="1270">
                  <a:moveTo>
                    <a:pt x="2916935" y="0"/>
                  </a:moveTo>
                  <a:lnTo>
                    <a:pt x="2916935" y="968"/>
                  </a:lnTo>
                  <a:lnTo>
                    <a:pt x="0" y="968"/>
                  </a:lnTo>
                  <a:lnTo>
                    <a:pt x="0" y="0"/>
                  </a:lnTo>
                  <a:lnTo>
                    <a:pt x="2916935" y="0"/>
                  </a:lnTo>
                  <a:close/>
                </a:path>
              </a:pathLst>
            </a:custGeom>
            <a:solidFill>
              <a:srgbClr val="D8D8D8"/>
            </a:solidFill>
          </p:spPr>
          <p:txBody>
            <a:bodyPr wrap="square" lIns="0" tIns="0" rIns="0" bIns="0" rtlCol="0"/>
            <a:lstStyle/>
            <a:p>
              <a:endParaRPr dirty="0"/>
            </a:p>
          </p:txBody>
        </p:sp>
        <p:sp>
          <p:nvSpPr>
            <p:cNvPr id="168" name="object 168"/>
            <p:cNvSpPr/>
            <p:nvPr/>
          </p:nvSpPr>
          <p:spPr>
            <a:xfrm>
              <a:off x="9854870" y="7009472"/>
              <a:ext cx="2917190" cy="1905"/>
            </a:xfrm>
            <a:custGeom>
              <a:avLst/>
              <a:gdLst/>
              <a:ahLst/>
              <a:cxnLst/>
              <a:rect l="l" t="t" r="r" b="b"/>
              <a:pathLst>
                <a:path w="2917190" h="1904">
                  <a:moveTo>
                    <a:pt x="2916948" y="1371"/>
                  </a:moveTo>
                  <a:lnTo>
                    <a:pt x="2916936" y="368"/>
                  </a:lnTo>
                  <a:lnTo>
                    <a:pt x="2916936" y="0"/>
                  </a:lnTo>
                  <a:lnTo>
                    <a:pt x="0" y="0"/>
                  </a:lnTo>
                  <a:lnTo>
                    <a:pt x="0" y="368"/>
                  </a:lnTo>
                  <a:lnTo>
                    <a:pt x="0" y="1371"/>
                  </a:lnTo>
                  <a:lnTo>
                    <a:pt x="12" y="1625"/>
                  </a:lnTo>
                  <a:lnTo>
                    <a:pt x="2916948" y="1625"/>
                  </a:lnTo>
                  <a:lnTo>
                    <a:pt x="2916948" y="1371"/>
                  </a:lnTo>
                  <a:close/>
                </a:path>
              </a:pathLst>
            </a:custGeom>
            <a:solidFill>
              <a:srgbClr val="D9D9D9"/>
            </a:solidFill>
          </p:spPr>
          <p:txBody>
            <a:bodyPr wrap="square" lIns="0" tIns="0" rIns="0" bIns="0" rtlCol="0"/>
            <a:lstStyle/>
            <a:p>
              <a:endParaRPr dirty="0"/>
            </a:p>
          </p:txBody>
        </p:sp>
        <p:sp>
          <p:nvSpPr>
            <p:cNvPr id="169" name="object 169"/>
            <p:cNvSpPr/>
            <p:nvPr/>
          </p:nvSpPr>
          <p:spPr>
            <a:xfrm>
              <a:off x="9854882" y="7011862"/>
              <a:ext cx="2917190" cy="1270"/>
            </a:xfrm>
            <a:custGeom>
              <a:avLst/>
              <a:gdLst/>
              <a:ahLst/>
              <a:cxnLst/>
              <a:rect l="l" t="t" r="r" b="b"/>
              <a:pathLst>
                <a:path w="2917190" h="1270">
                  <a:moveTo>
                    <a:pt x="0" y="851"/>
                  </a:moveTo>
                  <a:lnTo>
                    <a:pt x="0" y="0"/>
                  </a:lnTo>
                  <a:lnTo>
                    <a:pt x="2916935" y="0"/>
                  </a:lnTo>
                  <a:lnTo>
                    <a:pt x="2916935" y="851"/>
                  </a:lnTo>
                  <a:lnTo>
                    <a:pt x="0" y="851"/>
                  </a:lnTo>
                  <a:close/>
                </a:path>
              </a:pathLst>
            </a:custGeom>
            <a:solidFill>
              <a:srgbClr val="DADADA"/>
            </a:solidFill>
          </p:spPr>
          <p:txBody>
            <a:bodyPr wrap="square" lIns="0" tIns="0" rIns="0" bIns="0" rtlCol="0"/>
            <a:lstStyle/>
            <a:p>
              <a:endParaRPr dirty="0"/>
            </a:p>
          </p:txBody>
        </p:sp>
        <p:sp>
          <p:nvSpPr>
            <p:cNvPr id="170" name="object 170"/>
            <p:cNvSpPr/>
            <p:nvPr/>
          </p:nvSpPr>
          <p:spPr>
            <a:xfrm>
              <a:off x="9854881" y="7011095"/>
              <a:ext cx="2917190" cy="1270"/>
            </a:xfrm>
            <a:custGeom>
              <a:avLst/>
              <a:gdLst/>
              <a:ahLst/>
              <a:cxnLst/>
              <a:rect l="l" t="t" r="r" b="b"/>
              <a:pathLst>
                <a:path w="2917190" h="1270">
                  <a:moveTo>
                    <a:pt x="2916935" y="0"/>
                  </a:moveTo>
                  <a:lnTo>
                    <a:pt x="2916935" y="769"/>
                  </a:lnTo>
                  <a:lnTo>
                    <a:pt x="0" y="769"/>
                  </a:lnTo>
                  <a:lnTo>
                    <a:pt x="0" y="0"/>
                  </a:lnTo>
                  <a:lnTo>
                    <a:pt x="2916935" y="0"/>
                  </a:lnTo>
                  <a:close/>
                </a:path>
              </a:pathLst>
            </a:custGeom>
            <a:solidFill>
              <a:srgbClr val="D9D9D9"/>
            </a:solidFill>
          </p:spPr>
          <p:txBody>
            <a:bodyPr wrap="square" lIns="0" tIns="0" rIns="0" bIns="0" rtlCol="0"/>
            <a:lstStyle/>
            <a:p>
              <a:endParaRPr dirty="0"/>
            </a:p>
          </p:txBody>
        </p:sp>
        <p:sp>
          <p:nvSpPr>
            <p:cNvPr id="171" name="object 171"/>
            <p:cNvSpPr/>
            <p:nvPr/>
          </p:nvSpPr>
          <p:spPr>
            <a:xfrm>
              <a:off x="9854870" y="7012723"/>
              <a:ext cx="2917190" cy="1905"/>
            </a:xfrm>
            <a:custGeom>
              <a:avLst/>
              <a:gdLst/>
              <a:ahLst/>
              <a:cxnLst/>
              <a:rect l="l" t="t" r="r" b="b"/>
              <a:pathLst>
                <a:path w="2917190" h="1904">
                  <a:moveTo>
                    <a:pt x="2916948" y="1168"/>
                  </a:moveTo>
                  <a:lnTo>
                    <a:pt x="2916936" y="165"/>
                  </a:lnTo>
                  <a:lnTo>
                    <a:pt x="2916936" y="0"/>
                  </a:lnTo>
                  <a:lnTo>
                    <a:pt x="0" y="0"/>
                  </a:lnTo>
                  <a:lnTo>
                    <a:pt x="0" y="165"/>
                  </a:lnTo>
                  <a:lnTo>
                    <a:pt x="0" y="1181"/>
                  </a:lnTo>
                  <a:lnTo>
                    <a:pt x="12" y="1612"/>
                  </a:lnTo>
                  <a:lnTo>
                    <a:pt x="2916948" y="1612"/>
                  </a:lnTo>
                  <a:lnTo>
                    <a:pt x="2916948" y="1168"/>
                  </a:lnTo>
                  <a:close/>
                </a:path>
              </a:pathLst>
            </a:custGeom>
            <a:solidFill>
              <a:srgbClr val="DADADA"/>
            </a:solidFill>
          </p:spPr>
          <p:txBody>
            <a:bodyPr wrap="square" lIns="0" tIns="0" rIns="0" bIns="0" rtlCol="0"/>
            <a:lstStyle/>
            <a:p>
              <a:endParaRPr dirty="0"/>
            </a:p>
          </p:txBody>
        </p:sp>
        <p:sp>
          <p:nvSpPr>
            <p:cNvPr id="172" name="object 172"/>
            <p:cNvSpPr/>
            <p:nvPr/>
          </p:nvSpPr>
          <p:spPr>
            <a:xfrm>
              <a:off x="9854870" y="7014908"/>
              <a:ext cx="2917190" cy="1270"/>
            </a:xfrm>
            <a:custGeom>
              <a:avLst/>
              <a:gdLst/>
              <a:ahLst/>
              <a:cxnLst/>
              <a:rect l="l" t="t" r="r" b="b"/>
              <a:pathLst>
                <a:path w="2917190" h="1270">
                  <a:moveTo>
                    <a:pt x="2916948" y="1016"/>
                  </a:moveTo>
                  <a:lnTo>
                    <a:pt x="2916936" y="0"/>
                  </a:lnTo>
                  <a:lnTo>
                    <a:pt x="0" y="0"/>
                  </a:lnTo>
                  <a:lnTo>
                    <a:pt x="0" y="1016"/>
                  </a:lnTo>
                  <a:lnTo>
                    <a:pt x="2916948" y="1066"/>
                  </a:lnTo>
                  <a:close/>
                </a:path>
              </a:pathLst>
            </a:custGeom>
            <a:solidFill>
              <a:srgbClr val="DBDBDB"/>
            </a:solidFill>
          </p:spPr>
          <p:txBody>
            <a:bodyPr wrap="square" lIns="0" tIns="0" rIns="0" bIns="0" rtlCol="0"/>
            <a:lstStyle/>
            <a:p>
              <a:endParaRPr dirty="0"/>
            </a:p>
          </p:txBody>
        </p:sp>
        <p:sp>
          <p:nvSpPr>
            <p:cNvPr id="173" name="object 173"/>
            <p:cNvSpPr/>
            <p:nvPr/>
          </p:nvSpPr>
          <p:spPr>
            <a:xfrm>
              <a:off x="9854881" y="7014336"/>
              <a:ext cx="2917190" cy="635"/>
            </a:xfrm>
            <a:custGeom>
              <a:avLst/>
              <a:gdLst/>
              <a:ahLst/>
              <a:cxnLst/>
              <a:rect l="l" t="t" r="r" b="b"/>
              <a:pathLst>
                <a:path w="2917190" h="634">
                  <a:moveTo>
                    <a:pt x="2916935" y="0"/>
                  </a:moveTo>
                  <a:lnTo>
                    <a:pt x="2916935" y="570"/>
                  </a:lnTo>
                  <a:lnTo>
                    <a:pt x="0" y="570"/>
                  </a:lnTo>
                  <a:lnTo>
                    <a:pt x="0" y="0"/>
                  </a:lnTo>
                  <a:lnTo>
                    <a:pt x="2916935" y="0"/>
                  </a:lnTo>
                  <a:close/>
                </a:path>
              </a:pathLst>
            </a:custGeom>
            <a:solidFill>
              <a:srgbClr val="DADADA"/>
            </a:solidFill>
          </p:spPr>
          <p:txBody>
            <a:bodyPr wrap="square" lIns="0" tIns="0" rIns="0" bIns="0" rtlCol="0"/>
            <a:lstStyle/>
            <a:p>
              <a:endParaRPr dirty="0"/>
            </a:p>
          </p:txBody>
        </p:sp>
        <p:sp>
          <p:nvSpPr>
            <p:cNvPr id="174" name="object 174"/>
            <p:cNvSpPr/>
            <p:nvPr/>
          </p:nvSpPr>
          <p:spPr>
            <a:xfrm>
              <a:off x="9854870" y="7015975"/>
              <a:ext cx="2917190" cy="3810"/>
            </a:xfrm>
            <a:custGeom>
              <a:avLst/>
              <a:gdLst/>
              <a:ahLst/>
              <a:cxnLst/>
              <a:rect l="l" t="t" r="r" b="b"/>
              <a:pathLst>
                <a:path w="2917190" h="3809">
                  <a:moveTo>
                    <a:pt x="2916948" y="965"/>
                  </a:moveTo>
                  <a:lnTo>
                    <a:pt x="2916936" y="0"/>
                  </a:lnTo>
                  <a:lnTo>
                    <a:pt x="0" y="0"/>
                  </a:lnTo>
                  <a:lnTo>
                    <a:pt x="0" y="965"/>
                  </a:lnTo>
                  <a:lnTo>
                    <a:pt x="12" y="1612"/>
                  </a:lnTo>
                  <a:lnTo>
                    <a:pt x="0" y="1981"/>
                  </a:lnTo>
                  <a:lnTo>
                    <a:pt x="0" y="2997"/>
                  </a:lnTo>
                  <a:lnTo>
                    <a:pt x="12" y="3238"/>
                  </a:lnTo>
                  <a:lnTo>
                    <a:pt x="2916948" y="3238"/>
                  </a:lnTo>
                  <a:lnTo>
                    <a:pt x="2916948" y="2997"/>
                  </a:lnTo>
                  <a:lnTo>
                    <a:pt x="2916936" y="1981"/>
                  </a:lnTo>
                  <a:lnTo>
                    <a:pt x="2916936" y="1612"/>
                  </a:lnTo>
                  <a:lnTo>
                    <a:pt x="2916948" y="965"/>
                  </a:lnTo>
                  <a:close/>
                </a:path>
              </a:pathLst>
            </a:custGeom>
            <a:solidFill>
              <a:srgbClr val="DBDBDB"/>
            </a:solidFill>
          </p:spPr>
          <p:txBody>
            <a:bodyPr wrap="square" lIns="0" tIns="0" rIns="0" bIns="0" rtlCol="0"/>
            <a:lstStyle/>
            <a:p>
              <a:endParaRPr dirty="0"/>
            </a:p>
          </p:txBody>
        </p:sp>
        <p:sp>
          <p:nvSpPr>
            <p:cNvPr id="175" name="object 175"/>
            <p:cNvSpPr/>
            <p:nvPr/>
          </p:nvSpPr>
          <p:spPr>
            <a:xfrm>
              <a:off x="9854882" y="7019974"/>
              <a:ext cx="2917190" cy="1270"/>
            </a:xfrm>
            <a:custGeom>
              <a:avLst/>
              <a:gdLst/>
              <a:ahLst/>
              <a:cxnLst/>
              <a:rect l="l" t="t" r="r" b="b"/>
              <a:pathLst>
                <a:path w="2917190" h="1270">
                  <a:moveTo>
                    <a:pt x="0" y="860"/>
                  </a:moveTo>
                  <a:lnTo>
                    <a:pt x="0" y="0"/>
                  </a:lnTo>
                  <a:lnTo>
                    <a:pt x="2916935" y="0"/>
                  </a:lnTo>
                  <a:lnTo>
                    <a:pt x="2916935" y="860"/>
                  </a:lnTo>
                  <a:lnTo>
                    <a:pt x="0" y="860"/>
                  </a:lnTo>
                  <a:close/>
                </a:path>
              </a:pathLst>
            </a:custGeom>
            <a:solidFill>
              <a:srgbClr val="DCDCDC"/>
            </a:solidFill>
          </p:spPr>
          <p:txBody>
            <a:bodyPr wrap="square" lIns="0" tIns="0" rIns="0" bIns="0" rtlCol="0"/>
            <a:lstStyle/>
            <a:p>
              <a:endParaRPr dirty="0"/>
            </a:p>
          </p:txBody>
        </p:sp>
        <p:sp>
          <p:nvSpPr>
            <p:cNvPr id="176" name="object 176"/>
            <p:cNvSpPr/>
            <p:nvPr/>
          </p:nvSpPr>
          <p:spPr>
            <a:xfrm>
              <a:off x="9854881" y="7019216"/>
              <a:ext cx="2917190" cy="1270"/>
            </a:xfrm>
            <a:custGeom>
              <a:avLst/>
              <a:gdLst/>
              <a:ahLst/>
              <a:cxnLst/>
              <a:rect l="l" t="t" r="r" b="b"/>
              <a:pathLst>
                <a:path w="2917190" h="1270">
                  <a:moveTo>
                    <a:pt x="2916935" y="0"/>
                  </a:moveTo>
                  <a:lnTo>
                    <a:pt x="2916935" y="760"/>
                  </a:lnTo>
                  <a:lnTo>
                    <a:pt x="0" y="760"/>
                  </a:lnTo>
                  <a:lnTo>
                    <a:pt x="0" y="0"/>
                  </a:lnTo>
                  <a:lnTo>
                    <a:pt x="2916935" y="0"/>
                  </a:lnTo>
                  <a:close/>
                </a:path>
              </a:pathLst>
            </a:custGeom>
            <a:solidFill>
              <a:srgbClr val="DBDBDC"/>
            </a:solidFill>
          </p:spPr>
          <p:txBody>
            <a:bodyPr wrap="square" lIns="0" tIns="0" rIns="0" bIns="0" rtlCol="0"/>
            <a:lstStyle/>
            <a:p>
              <a:endParaRPr dirty="0"/>
            </a:p>
          </p:txBody>
        </p:sp>
        <p:sp>
          <p:nvSpPr>
            <p:cNvPr id="177" name="object 177"/>
            <p:cNvSpPr/>
            <p:nvPr/>
          </p:nvSpPr>
          <p:spPr>
            <a:xfrm>
              <a:off x="9854870" y="7020839"/>
              <a:ext cx="2917190" cy="1905"/>
            </a:xfrm>
            <a:custGeom>
              <a:avLst/>
              <a:gdLst/>
              <a:ahLst/>
              <a:cxnLst/>
              <a:rect l="l" t="t" r="r" b="b"/>
              <a:pathLst>
                <a:path w="2917190" h="1904">
                  <a:moveTo>
                    <a:pt x="2916948" y="1168"/>
                  </a:moveTo>
                  <a:lnTo>
                    <a:pt x="2916936" y="152"/>
                  </a:lnTo>
                  <a:lnTo>
                    <a:pt x="2916936" y="0"/>
                  </a:lnTo>
                  <a:lnTo>
                    <a:pt x="0" y="0"/>
                  </a:lnTo>
                  <a:lnTo>
                    <a:pt x="0" y="152"/>
                  </a:lnTo>
                  <a:lnTo>
                    <a:pt x="0" y="1168"/>
                  </a:lnTo>
                  <a:lnTo>
                    <a:pt x="12" y="1625"/>
                  </a:lnTo>
                  <a:lnTo>
                    <a:pt x="2916948" y="1625"/>
                  </a:lnTo>
                  <a:lnTo>
                    <a:pt x="2916948" y="1168"/>
                  </a:lnTo>
                  <a:close/>
                </a:path>
              </a:pathLst>
            </a:custGeom>
            <a:solidFill>
              <a:srgbClr val="DCDCDC"/>
            </a:solidFill>
          </p:spPr>
          <p:txBody>
            <a:bodyPr wrap="square" lIns="0" tIns="0" rIns="0" bIns="0" rtlCol="0"/>
            <a:lstStyle/>
            <a:p>
              <a:endParaRPr dirty="0"/>
            </a:p>
          </p:txBody>
        </p:sp>
        <p:sp>
          <p:nvSpPr>
            <p:cNvPr id="178" name="object 178"/>
            <p:cNvSpPr/>
            <p:nvPr/>
          </p:nvSpPr>
          <p:spPr>
            <a:xfrm>
              <a:off x="9854870" y="7022477"/>
              <a:ext cx="2917190" cy="1905"/>
            </a:xfrm>
            <a:custGeom>
              <a:avLst/>
              <a:gdLst/>
              <a:ahLst/>
              <a:cxnLst/>
              <a:rect l="l" t="t" r="r" b="b"/>
              <a:pathLst>
                <a:path w="2917190" h="1904">
                  <a:moveTo>
                    <a:pt x="2916948" y="1562"/>
                  </a:moveTo>
                  <a:lnTo>
                    <a:pt x="2916936" y="546"/>
                  </a:lnTo>
                  <a:lnTo>
                    <a:pt x="2916936" y="0"/>
                  </a:lnTo>
                  <a:lnTo>
                    <a:pt x="0" y="0"/>
                  </a:lnTo>
                  <a:lnTo>
                    <a:pt x="0" y="546"/>
                  </a:lnTo>
                  <a:lnTo>
                    <a:pt x="0" y="1574"/>
                  </a:lnTo>
                  <a:lnTo>
                    <a:pt x="2916948" y="1612"/>
                  </a:lnTo>
                  <a:close/>
                </a:path>
              </a:pathLst>
            </a:custGeom>
            <a:solidFill>
              <a:srgbClr val="DCDCDD"/>
            </a:solidFill>
          </p:spPr>
          <p:txBody>
            <a:bodyPr wrap="square" lIns="0" tIns="0" rIns="0" bIns="0" rtlCol="0"/>
            <a:lstStyle/>
            <a:p>
              <a:endParaRPr dirty="0"/>
            </a:p>
          </p:txBody>
        </p:sp>
        <p:sp>
          <p:nvSpPr>
            <p:cNvPr id="179" name="object 179"/>
            <p:cNvSpPr/>
            <p:nvPr/>
          </p:nvSpPr>
          <p:spPr>
            <a:xfrm>
              <a:off x="9854870" y="7024090"/>
              <a:ext cx="2917190" cy="1905"/>
            </a:xfrm>
            <a:custGeom>
              <a:avLst/>
              <a:gdLst/>
              <a:ahLst/>
              <a:cxnLst/>
              <a:rect l="l" t="t" r="r" b="b"/>
              <a:pathLst>
                <a:path w="2917190" h="1904">
                  <a:moveTo>
                    <a:pt x="2916948" y="965"/>
                  </a:moveTo>
                  <a:lnTo>
                    <a:pt x="2916936" y="0"/>
                  </a:lnTo>
                  <a:lnTo>
                    <a:pt x="0" y="0"/>
                  </a:lnTo>
                  <a:lnTo>
                    <a:pt x="0" y="977"/>
                  </a:lnTo>
                  <a:lnTo>
                    <a:pt x="12" y="1625"/>
                  </a:lnTo>
                  <a:lnTo>
                    <a:pt x="2916948" y="1625"/>
                  </a:lnTo>
                  <a:lnTo>
                    <a:pt x="2916948" y="965"/>
                  </a:lnTo>
                  <a:close/>
                </a:path>
              </a:pathLst>
            </a:custGeom>
            <a:solidFill>
              <a:srgbClr val="DDDDDE"/>
            </a:solidFill>
          </p:spPr>
          <p:txBody>
            <a:bodyPr wrap="square" lIns="0" tIns="0" rIns="0" bIns="0" rtlCol="0"/>
            <a:lstStyle/>
            <a:p>
              <a:endParaRPr dirty="0"/>
            </a:p>
          </p:txBody>
        </p:sp>
        <p:sp>
          <p:nvSpPr>
            <p:cNvPr id="180" name="object 180"/>
            <p:cNvSpPr/>
            <p:nvPr/>
          </p:nvSpPr>
          <p:spPr>
            <a:xfrm>
              <a:off x="9854870" y="7026071"/>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DDEDE"/>
            </a:solidFill>
          </p:spPr>
          <p:txBody>
            <a:bodyPr wrap="square" lIns="0" tIns="0" rIns="0" bIns="0" rtlCol="0"/>
            <a:lstStyle/>
            <a:p>
              <a:endParaRPr dirty="0"/>
            </a:p>
          </p:txBody>
        </p:sp>
        <p:sp>
          <p:nvSpPr>
            <p:cNvPr id="181" name="object 181"/>
            <p:cNvSpPr/>
            <p:nvPr/>
          </p:nvSpPr>
          <p:spPr>
            <a:xfrm>
              <a:off x="9854881" y="7025707"/>
              <a:ext cx="2917190" cy="635"/>
            </a:xfrm>
            <a:custGeom>
              <a:avLst/>
              <a:gdLst/>
              <a:ahLst/>
              <a:cxnLst/>
              <a:rect l="l" t="t" r="r" b="b"/>
              <a:pathLst>
                <a:path w="2917190" h="634">
                  <a:moveTo>
                    <a:pt x="2916935" y="0"/>
                  </a:moveTo>
                  <a:lnTo>
                    <a:pt x="2916935" y="362"/>
                  </a:lnTo>
                  <a:lnTo>
                    <a:pt x="0" y="362"/>
                  </a:lnTo>
                  <a:lnTo>
                    <a:pt x="0" y="0"/>
                  </a:lnTo>
                  <a:lnTo>
                    <a:pt x="2916935" y="0"/>
                  </a:lnTo>
                  <a:close/>
                </a:path>
              </a:pathLst>
            </a:custGeom>
            <a:solidFill>
              <a:srgbClr val="DDDDDE"/>
            </a:solidFill>
          </p:spPr>
          <p:txBody>
            <a:bodyPr wrap="square" lIns="0" tIns="0" rIns="0" bIns="0" rtlCol="0"/>
            <a:lstStyle/>
            <a:p>
              <a:endParaRPr dirty="0"/>
            </a:p>
          </p:txBody>
        </p:sp>
        <p:sp>
          <p:nvSpPr>
            <p:cNvPr id="182" name="object 182"/>
            <p:cNvSpPr/>
            <p:nvPr/>
          </p:nvSpPr>
          <p:spPr>
            <a:xfrm>
              <a:off x="9854870" y="7027341"/>
              <a:ext cx="2917190" cy="1905"/>
            </a:xfrm>
            <a:custGeom>
              <a:avLst/>
              <a:gdLst/>
              <a:ahLst/>
              <a:cxnLst/>
              <a:rect l="l" t="t" r="r" b="b"/>
              <a:pathLst>
                <a:path w="2917190" h="1904">
                  <a:moveTo>
                    <a:pt x="2916948" y="762"/>
                  </a:moveTo>
                  <a:lnTo>
                    <a:pt x="2916936" y="0"/>
                  </a:lnTo>
                  <a:lnTo>
                    <a:pt x="0" y="0"/>
                  </a:lnTo>
                  <a:lnTo>
                    <a:pt x="0" y="762"/>
                  </a:lnTo>
                  <a:lnTo>
                    <a:pt x="12" y="1625"/>
                  </a:lnTo>
                  <a:lnTo>
                    <a:pt x="2916948" y="1625"/>
                  </a:lnTo>
                  <a:lnTo>
                    <a:pt x="2916948" y="762"/>
                  </a:lnTo>
                  <a:close/>
                </a:path>
              </a:pathLst>
            </a:custGeom>
            <a:solidFill>
              <a:srgbClr val="DDDEDE"/>
            </a:solidFill>
          </p:spPr>
          <p:txBody>
            <a:bodyPr wrap="square" lIns="0" tIns="0" rIns="0" bIns="0" rtlCol="0"/>
            <a:lstStyle/>
            <a:p>
              <a:endParaRPr dirty="0"/>
            </a:p>
          </p:txBody>
        </p:sp>
        <p:sp>
          <p:nvSpPr>
            <p:cNvPr id="183" name="object 183"/>
            <p:cNvSpPr/>
            <p:nvPr/>
          </p:nvSpPr>
          <p:spPr>
            <a:xfrm>
              <a:off x="9854870" y="7028967"/>
              <a:ext cx="2917190" cy="1905"/>
            </a:xfrm>
            <a:custGeom>
              <a:avLst/>
              <a:gdLst/>
              <a:ahLst/>
              <a:cxnLst/>
              <a:rect l="l" t="t" r="r" b="b"/>
              <a:pathLst>
                <a:path w="2917190" h="1904">
                  <a:moveTo>
                    <a:pt x="2916948" y="1155"/>
                  </a:moveTo>
                  <a:lnTo>
                    <a:pt x="2916936" y="152"/>
                  </a:lnTo>
                  <a:lnTo>
                    <a:pt x="2916936" y="0"/>
                  </a:lnTo>
                  <a:lnTo>
                    <a:pt x="0" y="0"/>
                  </a:lnTo>
                  <a:lnTo>
                    <a:pt x="0" y="152"/>
                  </a:lnTo>
                  <a:lnTo>
                    <a:pt x="0" y="1168"/>
                  </a:lnTo>
                  <a:lnTo>
                    <a:pt x="12" y="1625"/>
                  </a:lnTo>
                  <a:lnTo>
                    <a:pt x="2916948" y="1625"/>
                  </a:lnTo>
                  <a:lnTo>
                    <a:pt x="2916948" y="1155"/>
                  </a:lnTo>
                  <a:close/>
                </a:path>
              </a:pathLst>
            </a:custGeom>
            <a:solidFill>
              <a:srgbClr val="DEDEDE"/>
            </a:solidFill>
          </p:spPr>
          <p:txBody>
            <a:bodyPr wrap="square" lIns="0" tIns="0" rIns="0" bIns="0" rtlCol="0"/>
            <a:lstStyle/>
            <a:p>
              <a:endParaRPr dirty="0"/>
            </a:p>
          </p:txBody>
        </p:sp>
        <p:sp>
          <p:nvSpPr>
            <p:cNvPr id="184" name="object 184"/>
            <p:cNvSpPr/>
            <p:nvPr/>
          </p:nvSpPr>
          <p:spPr>
            <a:xfrm>
              <a:off x="9854870" y="7031151"/>
              <a:ext cx="2917190" cy="1270"/>
            </a:xfrm>
            <a:custGeom>
              <a:avLst/>
              <a:gdLst/>
              <a:ahLst/>
              <a:cxnLst/>
              <a:rect l="l" t="t" r="r" b="b"/>
              <a:pathLst>
                <a:path w="2917190" h="1270">
                  <a:moveTo>
                    <a:pt x="2916948" y="1003"/>
                  </a:moveTo>
                  <a:lnTo>
                    <a:pt x="2916936" y="0"/>
                  </a:lnTo>
                  <a:lnTo>
                    <a:pt x="0" y="0"/>
                  </a:lnTo>
                  <a:lnTo>
                    <a:pt x="0" y="1003"/>
                  </a:lnTo>
                  <a:lnTo>
                    <a:pt x="2916948" y="1054"/>
                  </a:lnTo>
                  <a:close/>
                </a:path>
              </a:pathLst>
            </a:custGeom>
            <a:solidFill>
              <a:srgbClr val="DEDFDF"/>
            </a:solidFill>
          </p:spPr>
          <p:txBody>
            <a:bodyPr wrap="square" lIns="0" tIns="0" rIns="0" bIns="0" rtlCol="0"/>
            <a:lstStyle/>
            <a:p>
              <a:endParaRPr dirty="0"/>
            </a:p>
          </p:txBody>
        </p:sp>
        <p:sp>
          <p:nvSpPr>
            <p:cNvPr id="185" name="object 185"/>
            <p:cNvSpPr/>
            <p:nvPr/>
          </p:nvSpPr>
          <p:spPr>
            <a:xfrm>
              <a:off x="9854881" y="7030587"/>
              <a:ext cx="2917190" cy="635"/>
            </a:xfrm>
            <a:custGeom>
              <a:avLst/>
              <a:gdLst/>
              <a:ahLst/>
              <a:cxnLst/>
              <a:rect l="l" t="t" r="r" b="b"/>
              <a:pathLst>
                <a:path w="2917190" h="634">
                  <a:moveTo>
                    <a:pt x="2916935" y="0"/>
                  </a:moveTo>
                  <a:lnTo>
                    <a:pt x="2916935" y="552"/>
                  </a:lnTo>
                  <a:lnTo>
                    <a:pt x="0" y="552"/>
                  </a:lnTo>
                  <a:lnTo>
                    <a:pt x="0" y="0"/>
                  </a:lnTo>
                  <a:lnTo>
                    <a:pt x="2916935" y="0"/>
                  </a:lnTo>
                  <a:close/>
                </a:path>
              </a:pathLst>
            </a:custGeom>
            <a:solidFill>
              <a:srgbClr val="DEDEDE"/>
            </a:solidFill>
          </p:spPr>
          <p:txBody>
            <a:bodyPr wrap="square" lIns="0" tIns="0" rIns="0" bIns="0" rtlCol="0"/>
            <a:lstStyle/>
            <a:p>
              <a:endParaRPr dirty="0"/>
            </a:p>
          </p:txBody>
        </p:sp>
        <p:sp>
          <p:nvSpPr>
            <p:cNvPr id="186" name="object 186"/>
            <p:cNvSpPr/>
            <p:nvPr/>
          </p:nvSpPr>
          <p:spPr>
            <a:xfrm>
              <a:off x="9854870" y="7032218"/>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DEDFDF"/>
            </a:solidFill>
          </p:spPr>
          <p:txBody>
            <a:bodyPr wrap="square" lIns="0" tIns="0" rIns="0" bIns="0" rtlCol="0"/>
            <a:lstStyle/>
            <a:p>
              <a:endParaRPr dirty="0"/>
            </a:p>
          </p:txBody>
        </p:sp>
        <p:sp>
          <p:nvSpPr>
            <p:cNvPr id="187" name="object 187"/>
            <p:cNvSpPr/>
            <p:nvPr/>
          </p:nvSpPr>
          <p:spPr>
            <a:xfrm>
              <a:off x="9854870" y="7034186"/>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FE0E0"/>
            </a:solidFill>
          </p:spPr>
          <p:txBody>
            <a:bodyPr wrap="square" lIns="0" tIns="0" rIns="0" bIns="0" rtlCol="0"/>
            <a:lstStyle/>
            <a:p>
              <a:endParaRPr dirty="0"/>
            </a:p>
          </p:txBody>
        </p:sp>
        <p:sp>
          <p:nvSpPr>
            <p:cNvPr id="188" name="object 188"/>
            <p:cNvSpPr/>
            <p:nvPr/>
          </p:nvSpPr>
          <p:spPr>
            <a:xfrm>
              <a:off x="9854881" y="7033828"/>
              <a:ext cx="2917190" cy="635"/>
            </a:xfrm>
            <a:custGeom>
              <a:avLst/>
              <a:gdLst/>
              <a:ahLst/>
              <a:cxnLst/>
              <a:rect l="l" t="t" r="r" b="b"/>
              <a:pathLst>
                <a:path w="2917190" h="634">
                  <a:moveTo>
                    <a:pt x="2916935" y="0"/>
                  </a:moveTo>
                  <a:lnTo>
                    <a:pt x="2916935" y="353"/>
                  </a:lnTo>
                  <a:lnTo>
                    <a:pt x="0" y="353"/>
                  </a:lnTo>
                  <a:lnTo>
                    <a:pt x="0" y="0"/>
                  </a:lnTo>
                  <a:lnTo>
                    <a:pt x="2916935" y="0"/>
                  </a:lnTo>
                  <a:close/>
                </a:path>
              </a:pathLst>
            </a:custGeom>
            <a:solidFill>
              <a:srgbClr val="DFDFDF"/>
            </a:solidFill>
          </p:spPr>
          <p:txBody>
            <a:bodyPr wrap="square" lIns="0" tIns="0" rIns="0" bIns="0" rtlCol="0"/>
            <a:lstStyle/>
            <a:p>
              <a:endParaRPr dirty="0"/>
            </a:p>
          </p:txBody>
        </p:sp>
        <p:sp>
          <p:nvSpPr>
            <p:cNvPr id="189" name="object 189"/>
            <p:cNvSpPr/>
            <p:nvPr/>
          </p:nvSpPr>
          <p:spPr>
            <a:xfrm>
              <a:off x="9854870" y="7035469"/>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DFE0E0"/>
            </a:solidFill>
          </p:spPr>
          <p:txBody>
            <a:bodyPr wrap="square" lIns="0" tIns="0" rIns="0" bIns="0" rtlCol="0"/>
            <a:lstStyle/>
            <a:p>
              <a:endParaRPr dirty="0"/>
            </a:p>
          </p:txBody>
        </p:sp>
        <p:sp>
          <p:nvSpPr>
            <p:cNvPr id="190" name="object 190"/>
            <p:cNvSpPr/>
            <p:nvPr/>
          </p:nvSpPr>
          <p:spPr>
            <a:xfrm>
              <a:off x="9854870" y="7037234"/>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0E0E1"/>
            </a:solidFill>
          </p:spPr>
          <p:txBody>
            <a:bodyPr wrap="square" lIns="0" tIns="0" rIns="0" bIns="0" rtlCol="0"/>
            <a:lstStyle/>
            <a:p>
              <a:endParaRPr dirty="0"/>
            </a:p>
          </p:txBody>
        </p:sp>
        <p:sp>
          <p:nvSpPr>
            <p:cNvPr id="191" name="object 191"/>
            <p:cNvSpPr/>
            <p:nvPr/>
          </p:nvSpPr>
          <p:spPr>
            <a:xfrm>
              <a:off x="9854881" y="7037078"/>
              <a:ext cx="2917190" cy="635"/>
            </a:xfrm>
            <a:custGeom>
              <a:avLst/>
              <a:gdLst/>
              <a:ahLst/>
              <a:cxnLst/>
              <a:rect l="l" t="t" r="r" b="b"/>
              <a:pathLst>
                <a:path w="2917190" h="634">
                  <a:moveTo>
                    <a:pt x="2916935" y="0"/>
                  </a:moveTo>
                  <a:lnTo>
                    <a:pt x="2916935" y="153"/>
                  </a:lnTo>
                  <a:lnTo>
                    <a:pt x="0" y="153"/>
                  </a:lnTo>
                  <a:lnTo>
                    <a:pt x="0" y="0"/>
                  </a:lnTo>
                  <a:lnTo>
                    <a:pt x="2916935" y="0"/>
                  </a:lnTo>
                  <a:close/>
                </a:path>
              </a:pathLst>
            </a:custGeom>
            <a:solidFill>
              <a:srgbClr val="DFE0E0"/>
            </a:solidFill>
          </p:spPr>
          <p:txBody>
            <a:bodyPr wrap="square" lIns="0" tIns="0" rIns="0" bIns="0" rtlCol="0"/>
            <a:lstStyle/>
            <a:p>
              <a:endParaRPr dirty="0"/>
            </a:p>
          </p:txBody>
        </p:sp>
        <p:sp>
          <p:nvSpPr>
            <p:cNvPr id="192" name="object 192"/>
            <p:cNvSpPr/>
            <p:nvPr/>
          </p:nvSpPr>
          <p:spPr>
            <a:xfrm>
              <a:off x="9854882" y="7040271"/>
              <a:ext cx="2917190" cy="635"/>
            </a:xfrm>
            <a:custGeom>
              <a:avLst/>
              <a:gdLst/>
              <a:ahLst/>
              <a:cxnLst/>
              <a:rect l="l" t="t" r="r" b="b"/>
              <a:pathLst>
                <a:path w="2917190" h="634">
                  <a:moveTo>
                    <a:pt x="0" y="54"/>
                  </a:moveTo>
                  <a:lnTo>
                    <a:pt x="2916935" y="0"/>
                  </a:lnTo>
                  <a:lnTo>
                    <a:pt x="0" y="54"/>
                  </a:lnTo>
                  <a:close/>
                </a:path>
              </a:pathLst>
            </a:custGeom>
            <a:solidFill>
              <a:srgbClr val="E1E1E2"/>
            </a:solidFill>
          </p:spPr>
          <p:txBody>
            <a:bodyPr wrap="square" lIns="0" tIns="0" rIns="0" bIns="0" rtlCol="0"/>
            <a:lstStyle/>
            <a:p>
              <a:endParaRPr dirty="0"/>
            </a:p>
          </p:txBody>
        </p:sp>
        <p:sp>
          <p:nvSpPr>
            <p:cNvPr id="193" name="object 193"/>
            <p:cNvSpPr/>
            <p:nvPr/>
          </p:nvSpPr>
          <p:spPr>
            <a:xfrm>
              <a:off x="9854870" y="7038720"/>
              <a:ext cx="2917190" cy="1905"/>
            </a:xfrm>
            <a:custGeom>
              <a:avLst/>
              <a:gdLst/>
              <a:ahLst/>
              <a:cxnLst/>
              <a:rect l="l" t="t" r="r" b="b"/>
              <a:pathLst>
                <a:path w="2917190" h="1904">
                  <a:moveTo>
                    <a:pt x="2916936" y="0"/>
                  </a:moveTo>
                  <a:lnTo>
                    <a:pt x="0" y="0"/>
                  </a:lnTo>
                  <a:lnTo>
                    <a:pt x="0" y="546"/>
                  </a:lnTo>
                  <a:lnTo>
                    <a:pt x="0" y="1562"/>
                  </a:lnTo>
                  <a:lnTo>
                    <a:pt x="2916936" y="1562"/>
                  </a:lnTo>
                  <a:lnTo>
                    <a:pt x="2916936" y="546"/>
                  </a:lnTo>
                  <a:lnTo>
                    <a:pt x="2916936" y="0"/>
                  </a:lnTo>
                  <a:close/>
                </a:path>
              </a:pathLst>
            </a:custGeom>
            <a:solidFill>
              <a:srgbClr val="E0E1E1"/>
            </a:solidFill>
          </p:spPr>
          <p:txBody>
            <a:bodyPr wrap="square" lIns="0" tIns="0" rIns="0" bIns="0" rtlCol="0"/>
            <a:lstStyle/>
            <a:p>
              <a:endParaRPr dirty="0"/>
            </a:p>
          </p:txBody>
        </p:sp>
        <p:sp>
          <p:nvSpPr>
            <p:cNvPr id="194" name="object 194"/>
            <p:cNvSpPr/>
            <p:nvPr/>
          </p:nvSpPr>
          <p:spPr>
            <a:xfrm>
              <a:off x="9854870" y="7040333"/>
              <a:ext cx="2917190" cy="3810"/>
            </a:xfrm>
            <a:custGeom>
              <a:avLst/>
              <a:gdLst/>
              <a:ahLst/>
              <a:cxnLst/>
              <a:rect l="l" t="t" r="r" b="b"/>
              <a:pathLst>
                <a:path w="2917190" h="3809">
                  <a:moveTo>
                    <a:pt x="2916948" y="952"/>
                  </a:moveTo>
                  <a:lnTo>
                    <a:pt x="2916936" y="0"/>
                  </a:lnTo>
                  <a:lnTo>
                    <a:pt x="0" y="0"/>
                  </a:lnTo>
                  <a:lnTo>
                    <a:pt x="0" y="965"/>
                  </a:lnTo>
                  <a:lnTo>
                    <a:pt x="12" y="1625"/>
                  </a:lnTo>
                  <a:lnTo>
                    <a:pt x="0" y="1981"/>
                  </a:lnTo>
                  <a:lnTo>
                    <a:pt x="0" y="2984"/>
                  </a:lnTo>
                  <a:lnTo>
                    <a:pt x="12" y="3251"/>
                  </a:lnTo>
                  <a:lnTo>
                    <a:pt x="2916948" y="3251"/>
                  </a:lnTo>
                  <a:lnTo>
                    <a:pt x="2916948" y="2984"/>
                  </a:lnTo>
                  <a:lnTo>
                    <a:pt x="2916936" y="1981"/>
                  </a:lnTo>
                  <a:lnTo>
                    <a:pt x="2916936" y="1625"/>
                  </a:lnTo>
                  <a:lnTo>
                    <a:pt x="2916948" y="952"/>
                  </a:lnTo>
                  <a:close/>
                </a:path>
              </a:pathLst>
            </a:custGeom>
            <a:solidFill>
              <a:srgbClr val="E1E1E2"/>
            </a:solidFill>
          </p:spPr>
          <p:txBody>
            <a:bodyPr wrap="square" lIns="0" tIns="0" rIns="0" bIns="0" rtlCol="0"/>
            <a:lstStyle/>
            <a:p>
              <a:endParaRPr dirty="0"/>
            </a:p>
          </p:txBody>
        </p:sp>
        <p:sp>
          <p:nvSpPr>
            <p:cNvPr id="195" name="object 195"/>
            <p:cNvSpPr/>
            <p:nvPr/>
          </p:nvSpPr>
          <p:spPr>
            <a:xfrm>
              <a:off x="9854870" y="7043584"/>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E1E2E2"/>
            </a:solidFill>
          </p:spPr>
          <p:txBody>
            <a:bodyPr wrap="square" lIns="0" tIns="0" rIns="0" bIns="0" rtlCol="0"/>
            <a:lstStyle/>
            <a:p>
              <a:endParaRPr dirty="0"/>
            </a:p>
          </p:txBody>
        </p:sp>
        <p:sp>
          <p:nvSpPr>
            <p:cNvPr id="196" name="object 196"/>
            <p:cNvSpPr/>
            <p:nvPr/>
          </p:nvSpPr>
          <p:spPr>
            <a:xfrm>
              <a:off x="9854870" y="7045350"/>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2E2E3"/>
            </a:solidFill>
          </p:spPr>
          <p:txBody>
            <a:bodyPr wrap="square" lIns="0" tIns="0" rIns="0" bIns="0" rtlCol="0"/>
            <a:lstStyle/>
            <a:p>
              <a:endParaRPr dirty="0"/>
            </a:p>
          </p:txBody>
        </p:sp>
        <p:sp>
          <p:nvSpPr>
            <p:cNvPr id="197" name="object 197"/>
            <p:cNvSpPr/>
            <p:nvPr/>
          </p:nvSpPr>
          <p:spPr>
            <a:xfrm>
              <a:off x="9854881" y="7045199"/>
              <a:ext cx="2917190" cy="635"/>
            </a:xfrm>
            <a:custGeom>
              <a:avLst/>
              <a:gdLst/>
              <a:ahLst/>
              <a:cxnLst/>
              <a:rect l="l" t="t" r="r" b="b"/>
              <a:pathLst>
                <a:path w="2917190" h="634">
                  <a:moveTo>
                    <a:pt x="2916935" y="0"/>
                  </a:moveTo>
                  <a:lnTo>
                    <a:pt x="2916935" y="144"/>
                  </a:lnTo>
                  <a:lnTo>
                    <a:pt x="0" y="144"/>
                  </a:lnTo>
                  <a:lnTo>
                    <a:pt x="0" y="0"/>
                  </a:lnTo>
                  <a:lnTo>
                    <a:pt x="2916935" y="0"/>
                  </a:lnTo>
                  <a:close/>
                </a:path>
              </a:pathLst>
            </a:custGeom>
            <a:solidFill>
              <a:srgbClr val="E1E2E2"/>
            </a:solidFill>
          </p:spPr>
          <p:txBody>
            <a:bodyPr wrap="square" lIns="0" tIns="0" rIns="0" bIns="0" rtlCol="0"/>
            <a:lstStyle/>
            <a:p>
              <a:endParaRPr dirty="0"/>
            </a:p>
          </p:txBody>
        </p:sp>
        <p:sp>
          <p:nvSpPr>
            <p:cNvPr id="198" name="object 198"/>
            <p:cNvSpPr/>
            <p:nvPr/>
          </p:nvSpPr>
          <p:spPr>
            <a:xfrm>
              <a:off x="9854882" y="7048383"/>
              <a:ext cx="2917190" cy="635"/>
            </a:xfrm>
            <a:custGeom>
              <a:avLst/>
              <a:gdLst/>
              <a:ahLst/>
              <a:cxnLst/>
              <a:rect l="l" t="t" r="r" b="b"/>
              <a:pathLst>
                <a:path w="2917190" h="634">
                  <a:moveTo>
                    <a:pt x="0" y="63"/>
                  </a:moveTo>
                  <a:lnTo>
                    <a:pt x="2916935" y="0"/>
                  </a:lnTo>
                  <a:lnTo>
                    <a:pt x="0" y="63"/>
                  </a:lnTo>
                  <a:close/>
                </a:path>
              </a:pathLst>
            </a:custGeom>
            <a:solidFill>
              <a:srgbClr val="E3E3E3"/>
            </a:solidFill>
          </p:spPr>
          <p:txBody>
            <a:bodyPr wrap="square" lIns="0" tIns="0" rIns="0" bIns="0" rtlCol="0"/>
            <a:lstStyle/>
            <a:p>
              <a:endParaRPr dirty="0"/>
            </a:p>
          </p:txBody>
        </p:sp>
        <p:sp>
          <p:nvSpPr>
            <p:cNvPr id="199" name="object 199"/>
            <p:cNvSpPr/>
            <p:nvPr/>
          </p:nvSpPr>
          <p:spPr>
            <a:xfrm>
              <a:off x="9854870" y="7046823"/>
              <a:ext cx="2917190" cy="1905"/>
            </a:xfrm>
            <a:custGeom>
              <a:avLst/>
              <a:gdLst/>
              <a:ahLst/>
              <a:cxnLst/>
              <a:rect l="l" t="t" r="r" b="b"/>
              <a:pathLst>
                <a:path w="2917190" h="1904">
                  <a:moveTo>
                    <a:pt x="2916936" y="0"/>
                  </a:moveTo>
                  <a:lnTo>
                    <a:pt x="0" y="0"/>
                  </a:lnTo>
                  <a:lnTo>
                    <a:pt x="0" y="558"/>
                  </a:lnTo>
                  <a:lnTo>
                    <a:pt x="0" y="1574"/>
                  </a:lnTo>
                  <a:lnTo>
                    <a:pt x="2916936" y="1574"/>
                  </a:lnTo>
                  <a:lnTo>
                    <a:pt x="2916936" y="558"/>
                  </a:lnTo>
                  <a:lnTo>
                    <a:pt x="2916936" y="0"/>
                  </a:lnTo>
                  <a:close/>
                </a:path>
              </a:pathLst>
            </a:custGeom>
            <a:solidFill>
              <a:srgbClr val="E2E3E3"/>
            </a:solidFill>
          </p:spPr>
          <p:txBody>
            <a:bodyPr wrap="square" lIns="0" tIns="0" rIns="0" bIns="0" rtlCol="0"/>
            <a:lstStyle/>
            <a:p>
              <a:endParaRPr dirty="0"/>
            </a:p>
          </p:txBody>
        </p:sp>
        <p:sp>
          <p:nvSpPr>
            <p:cNvPr id="200" name="object 200"/>
            <p:cNvSpPr/>
            <p:nvPr/>
          </p:nvSpPr>
          <p:spPr>
            <a:xfrm>
              <a:off x="9854870" y="7048461"/>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E3E3E3"/>
            </a:solidFill>
          </p:spPr>
          <p:txBody>
            <a:bodyPr wrap="square" lIns="0" tIns="0" rIns="0" bIns="0" rtlCol="0"/>
            <a:lstStyle/>
            <a:p>
              <a:endParaRPr dirty="0"/>
            </a:p>
          </p:txBody>
        </p:sp>
        <p:sp>
          <p:nvSpPr>
            <p:cNvPr id="201" name="object 201"/>
            <p:cNvSpPr/>
            <p:nvPr/>
          </p:nvSpPr>
          <p:spPr>
            <a:xfrm>
              <a:off x="9854882" y="7051434"/>
              <a:ext cx="2917190" cy="635"/>
            </a:xfrm>
            <a:custGeom>
              <a:avLst/>
              <a:gdLst/>
              <a:ahLst/>
              <a:cxnLst/>
              <a:rect l="l" t="t" r="r" b="b"/>
              <a:pathLst>
                <a:path w="2917190" h="634">
                  <a:moveTo>
                    <a:pt x="0" y="262"/>
                  </a:moveTo>
                  <a:lnTo>
                    <a:pt x="0" y="0"/>
                  </a:lnTo>
                  <a:lnTo>
                    <a:pt x="2916935" y="0"/>
                  </a:lnTo>
                  <a:lnTo>
                    <a:pt x="2916935" y="262"/>
                  </a:lnTo>
                  <a:lnTo>
                    <a:pt x="0" y="262"/>
                  </a:lnTo>
                  <a:close/>
                </a:path>
              </a:pathLst>
            </a:custGeom>
            <a:solidFill>
              <a:srgbClr val="E4E4E4"/>
            </a:solidFill>
          </p:spPr>
          <p:txBody>
            <a:bodyPr wrap="square" lIns="0" tIns="0" rIns="0" bIns="0" rtlCol="0"/>
            <a:lstStyle/>
            <a:p>
              <a:endParaRPr dirty="0"/>
            </a:p>
          </p:txBody>
        </p:sp>
        <p:sp>
          <p:nvSpPr>
            <p:cNvPr id="202" name="object 202"/>
            <p:cNvSpPr/>
            <p:nvPr/>
          </p:nvSpPr>
          <p:spPr>
            <a:xfrm>
              <a:off x="9854870" y="7050074"/>
              <a:ext cx="2917190" cy="1905"/>
            </a:xfrm>
            <a:custGeom>
              <a:avLst/>
              <a:gdLst/>
              <a:ahLst/>
              <a:cxnLst/>
              <a:rect l="l" t="t" r="r" b="b"/>
              <a:pathLst>
                <a:path w="2917190" h="1904">
                  <a:moveTo>
                    <a:pt x="2916936" y="0"/>
                  </a:moveTo>
                  <a:lnTo>
                    <a:pt x="0" y="0"/>
                  </a:lnTo>
                  <a:lnTo>
                    <a:pt x="0" y="355"/>
                  </a:lnTo>
                  <a:lnTo>
                    <a:pt x="0" y="1371"/>
                  </a:lnTo>
                  <a:lnTo>
                    <a:pt x="2916936" y="1371"/>
                  </a:lnTo>
                  <a:lnTo>
                    <a:pt x="2916936" y="355"/>
                  </a:lnTo>
                  <a:lnTo>
                    <a:pt x="2916936" y="0"/>
                  </a:lnTo>
                  <a:close/>
                </a:path>
              </a:pathLst>
            </a:custGeom>
            <a:solidFill>
              <a:srgbClr val="E3E3E3"/>
            </a:solidFill>
          </p:spPr>
          <p:txBody>
            <a:bodyPr wrap="square" lIns="0" tIns="0" rIns="0" bIns="0" rtlCol="0"/>
            <a:lstStyle/>
            <a:p>
              <a:endParaRPr dirty="0"/>
            </a:p>
          </p:txBody>
        </p:sp>
        <p:sp>
          <p:nvSpPr>
            <p:cNvPr id="203" name="object 203"/>
            <p:cNvSpPr/>
            <p:nvPr/>
          </p:nvSpPr>
          <p:spPr>
            <a:xfrm>
              <a:off x="9854870" y="7051700"/>
              <a:ext cx="2917190" cy="1905"/>
            </a:xfrm>
            <a:custGeom>
              <a:avLst/>
              <a:gdLst/>
              <a:ahLst/>
              <a:cxnLst/>
              <a:rect l="l" t="t" r="r" b="b"/>
              <a:pathLst>
                <a:path w="2917190" h="1904">
                  <a:moveTo>
                    <a:pt x="2916948" y="749"/>
                  </a:moveTo>
                  <a:lnTo>
                    <a:pt x="2916936" y="0"/>
                  </a:lnTo>
                  <a:lnTo>
                    <a:pt x="0" y="0"/>
                  </a:lnTo>
                  <a:lnTo>
                    <a:pt x="0" y="762"/>
                  </a:lnTo>
                  <a:lnTo>
                    <a:pt x="12" y="1625"/>
                  </a:lnTo>
                  <a:lnTo>
                    <a:pt x="2916948" y="1625"/>
                  </a:lnTo>
                  <a:lnTo>
                    <a:pt x="2916948" y="749"/>
                  </a:lnTo>
                  <a:close/>
                </a:path>
              </a:pathLst>
            </a:custGeom>
            <a:solidFill>
              <a:srgbClr val="E4E4E4"/>
            </a:solidFill>
          </p:spPr>
          <p:txBody>
            <a:bodyPr wrap="square" lIns="0" tIns="0" rIns="0" bIns="0" rtlCol="0"/>
            <a:lstStyle/>
            <a:p>
              <a:endParaRPr dirty="0"/>
            </a:p>
          </p:txBody>
        </p:sp>
        <p:sp>
          <p:nvSpPr>
            <p:cNvPr id="204" name="object 204"/>
            <p:cNvSpPr/>
            <p:nvPr/>
          </p:nvSpPr>
          <p:spPr>
            <a:xfrm>
              <a:off x="9854882" y="7054476"/>
              <a:ext cx="2917190" cy="635"/>
            </a:xfrm>
            <a:custGeom>
              <a:avLst/>
              <a:gdLst/>
              <a:ahLst/>
              <a:cxnLst/>
              <a:rect l="l" t="t" r="r" b="b"/>
              <a:pathLst>
                <a:path w="2917190" h="634">
                  <a:moveTo>
                    <a:pt x="0" y="461"/>
                  </a:moveTo>
                  <a:lnTo>
                    <a:pt x="0" y="0"/>
                  </a:lnTo>
                  <a:lnTo>
                    <a:pt x="2916935" y="0"/>
                  </a:lnTo>
                  <a:lnTo>
                    <a:pt x="2916935" y="461"/>
                  </a:lnTo>
                  <a:lnTo>
                    <a:pt x="0" y="461"/>
                  </a:lnTo>
                  <a:close/>
                </a:path>
              </a:pathLst>
            </a:custGeom>
            <a:solidFill>
              <a:srgbClr val="E5E5E5"/>
            </a:solidFill>
          </p:spPr>
          <p:txBody>
            <a:bodyPr wrap="square" lIns="0" tIns="0" rIns="0" bIns="0" rtlCol="0"/>
            <a:lstStyle/>
            <a:p>
              <a:endParaRPr dirty="0"/>
            </a:p>
          </p:txBody>
        </p:sp>
        <p:sp>
          <p:nvSpPr>
            <p:cNvPr id="205" name="object 205"/>
            <p:cNvSpPr/>
            <p:nvPr/>
          </p:nvSpPr>
          <p:spPr>
            <a:xfrm>
              <a:off x="9854870" y="7053325"/>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4E4E4"/>
            </a:solidFill>
          </p:spPr>
          <p:txBody>
            <a:bodyPr wrap="square" lIns="0" tIns="0" rIns="0" bIns="0" rtlCol="0"/>
            <a:lstStyle/>
            <a:p>
              <a:endParaRPr dirty="0"/>
            </a:p>
          </p:txBody>
        </p:sp>
        <p:sp>
          <p:nvSpPr>
            <p:cNvPr id="206" name="object 206"/>
            <p:cNvSpPr/>
            <p:nvPr/>
          </p:nvSpPr>
          <p:spPr>
            <a:xfrm>
              <a:off x="9854870" y="7054951"/>
              <a:ext cx="2917190" cy="3810"/>
            </a:xfrm>
            <a:custGeom>
              <a:avLst/>
              <a:gdLst/>
              <a:ahLst/>
              <a:cxnLst/>
              <a:rect l="l" t="t" r="r" b="b"/>
              <a:pathLst>
                <a:path w="2917190" h="3809">
                  <a:moveTo>
                    <a:pt x="2916948" y="2578"/>
                  </a:moveTo>
                  <a:lnTo>
                    <a:pt x="12" y="2578"/>
                  </a:lnTo>
                  <a:lnTo>
                    <a:pt x="12" y="3238"/>
                  </a:lnTo>
                  <a:lnTo>
                    <a:pt x="2916948" y="3238"/>
                  </a:lnTo>
                  <a:lnTo>
                    <a:pt x="2916948" y="2578"/>
                  </a:lnTo>
                  <a:close/>
                </a:path>
                <a:path w="2917190" h="3809">
                  <a:moveTo>
                    <a:pt x="2916948" y="1562"/>
                  </a:moveTo>
                  <a:lnTo>
                    <a:pt x="2916936" y="546"/>
                  </a:lnTo>
                  <a:lnTo>
                    <a:pt x="2916936" y="0"/>
                  </a:lnTo>
                  <a:lnTo>
                    <a:pt x="0" y="0"/>
                  </a:lnTo>
                  <a:lnTo>
                    <a:pt x="0" y="546"/>
                  </a:lnTo>
                  <a:lnTo>
                    <a:pt x="0" y="1562"/>
                  </a:lnTo>
                  <a:lnTo>
                    <a:pt x="2916948" y="1625"/>
                  </a:lnTo>
                  <a:close/>
                </a:path>
              </a:pathLst>
            </a:custGeom>
            <a:solidFill>
              <a:srgbClr val="E5E5E5"/>
            </a:solidFill>
          </p:spPr>
          <p:txBody>
            <a:bodyPr wrap="square" lIns="0" tIns="0" rIns="0" bIns="0" rtlCol="0"/>
            <a:lstStyle/>
            <a:p>
              <a:endParaRPr dirty="0"/>
            </a:p>
          </p:txBody>
        </p:sp>
        <p:sp>
          <p:nvSpPr>
            <p:cNvPr id="207" name="object 207"/>
            <p:cNvSpPr/>
            <p:nvPr/>
          </p:nvSpPr>
          <p:spPr>
            <a:xfrm>
              <a:off x="9854881" y="7056570"/>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4E5E5"/>
            </a:solidFill>
          </p:spPr>
          <p:txBody>
            <a:bodyPr wrap="square" lIns="0" tIns="0" rIns="0" bIns="0" rtlCol="0"/>
            <a:lstStyle/>
            <a:p>
              <a:endParaRPr dirty="0"/>
            </a:p>
          </p:txBody>
        </p:sp>
        <p:sp>
          <p:nvSpPr>
            <p:cNvPr id="208" name="object 208"/>
            <p:cNvSpPr/>
            <p:nvPr/>
          </p:nvSpPr>
          <p:spPr>
            <a:xfrm>
              <a:off x="9854870" y="7058202"/>
              <a:ext cx="2917190" cy="1905"/>
            </a:xfrm>
            <a:custGeom>
              <a:avLst/>
              <a:gdLst/>
              <a:ahLst/>
              <a:cxnLst/>
              <a:rect l="l" t="t" r="r" b="b"/>
              <a:pathLst>
                <a:path w="2917190" h="1904">
                  <a:moveTo>
                    <a:pt x="2916948" y="1346"/>
                  </a:moveTo>
                  <a:lnTo>
                    <a:pt x="2916936" y="342"/>
                  </a:lnTo>
                  <a:lnTo>
                    <a:pt x="2916936" y="0"/>
                  </a:lnTo>
                  <a:lnTo>
                    <a:pt x="0" y="0"/>
                  </a:lnTo>
                  <a:lnTo>
                    <a:pt x="0" y="342"/>
                  </a:lnTo>
                  <a:lnTo>
                    <a:pt x="0" y="1358"/>
                  </a:lnTo>
                  <a:lnTo>
                    <a:pt x="12" y="1625"/>
                  </a:lnTo>
                  <a:lnTo>
                    <a:pt x="2916948" y="1625"/>
                  </a:lnTo>
                  <a:lnTo>
                    <a:pt x="2916948" y="1346"/>
                  </a:lnTo>
                  <a:close/>
                </a:path>
              </a:pathLst>
            </a:custGeom>
            <a:solidFill>
              <a:srgbClr val="E5E5E5"/>
            </a:solidFill>
          </p:spPr>
          <p:txBody>
            <a:bodyPr wrap="square" lIns="0" tIns="0" rIns="0" bIns="0" rtlCol="0"/>
            <a:lstStyle/>
            <a:p>
              <a:endParaRPr dirty="0"/>
            </a:p>
          </p:txBody>
        </p:sp>
        <p:sp>
          <p:nvSpPr>
            <p:cNvPr id="209" name="object 209"/>
            <p:cNvSpPr/>
            <p:nvPr/>
          </p:nvSpPr>
          <p:spPr>
            <a:xfrm>
              <a:off x="9854882" y="7060560"/>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6E6E6"/>
            </a:solidFill>
          </p:spPr>
          <p:txBody>
            <a:bodyPr wrap="square" lIns="0" tIns="0" rIns="0" bIns="0" rtlCol="0"/>
            <a:lstStyle/>
            <a:p>
              <a:endParaRPr dirty="0"/>
            </a:p>
          </p:txBody>
        </p:sp>
        <p:sp>
          <p:nvSpPr>
            <p:cNvPr id="210" name="object 210"/>
            <p:cNvSpPr/>
            <p:nvPr/>
          </p:nvSpPr>
          <p:spPr>
            <a:xfrm>
              <a:off x="9854881" y="7059820"/>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5E5E5"/>
            </a:solidFill>
          </p:spPr>
          <p:txBody>
            <a:bodyPr wrap="square" lIns="0" tIns="0" rIns="0" bIns="0" rtlCol="0"/>
            <a:lstStyle/>
            <a:p>
              <a:endParaRPr dirty="0"/>
            </a:p>
          </p:txBody>
        </p:sp>
        <p:sp>
          <p:nvSpPr>
            <p:cNvPr id="211" name="object 211"/>
            <p:cNvSpPr/>
            <p:nvPr/>
          </p:nvSpPr>
          <p:spPr>
            <a:xfrm>
              <a:off x="9854882" y="7062588"/>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7E7E7"/>
            </a:solidFill>
          </p:spPr>
          <p:txBody>
            <a:bodyPr wrap="square" lIns="0" tIns="0" rIns="0" bIns="0" rtlCol="0"/>
            <a:lstStyle/>
            <a:p>
              <a:endParaRPr dirty="0"/>
            </a:p>
          </p:txBody>
        </p:sp>
        <p:sp>
          <p:nvSpPr>
            <p:cNvPr id="212" name="object 212"/>
            <p:cNvSpPr/>
            <p:nvPr/>
          </p:nvSpPr>
          <p:spPr>
            <a:xfrm>
              <a:off x="9854870" y="7061453"/>
              <a:ext cx="2917190" cy="1270"/>
            </a:xfrm>
            <a:custGeom>
              <a:avLst/>
              <a:gdLst/>
              <a:ahLst/>
              <a:cxnLst/>
              <a:rect l="l" t="t" r="r" b="b"/>
              <a:pathLst>
                <a:path w="2917190" h="1270">
                  <a:moveTo>
                    <a:pt x="2916936" y="0"/>
                  </a:moveTo>
                  <a:lnTo>
                    <a:pt x="0" y="0"/>
                  </a:lnTo>
                  <a:lnTo>
                    <a:pt x="0" y="139"/>
                  </a:lnTo>
                  <a:lnTo>
                    <a:pt x="0" y="1143"/>
                  </a:lnTo>
                  <a:lnTo>
                    <a:pt x="2916936" y="1143"/>
                  </a:lnTo>
                  <a:lnTo>
                    <a:pt x="2916936" y="139"/>
                  </a:lnTo>
                  <a:lnTo>
                    <a:pt x="2916936" y="0"/>
                  </a:lnTo>
                  <a:close/>
                </a:path>
              </a:pathLst>
            </a:custGeom>
            <a:solidFill>
              <a:srgbClr val="E6E7E7"/>
            </a:solidFill>
          </p:spPr>
          <p:txBody>
            <a:bodyPr wrap="square" lIns="0" tIns="0" rIns="0" bIns="0" rtlCol="0"/>
            <a:lstStyle/>
            <a:p>
              <a:endParaRPr dirty="0"/>
            </a:p>
          </p:txBody>
        </p:sp>
        <p:sp>
          <p:nvSpPr>
            <p:cNvPr id="213" name="object 213"/>
            <p:cNvSpPr/>
            <p:nvPr/>
          </p:nvSpPr>
          <p:spPr>
            <a:xfrm>
              <a:off x="9854870" y="7063066"/>
              <a:ext cx="2917190" cy="1905"/>
            </a:xfrm>
            <a:custGeom>
              <a:avLst/>
              <a:gdLst/>
              <a:ahLst/>
              <a:cxnLst/>
              <a:rect l="l" t="t" r="r" b="b"/>
              <a:pathLst>
                <a:path w="2917190" h="1904">
                  <a:moveTo>
                    <a:pt x="2916948" y="1562"/>
                  </a:moveTo>
                  <a:lnTo>
                    <a:pt x="2916936" y="558"/>
                  </a:lnTo>
                  <a:lnTo>
                    <a:pt x="2916936" y="0"/>
                  </a:lnTo>
                  <a:lnTo>
                    <a:pt x="0" y="0"/>
                  </a:lnTo>
                  <a:lnTo>
                    <a:pt x="0" y="558"/>
                  </a:lnTo>
                  <a:lnTo>
                    <a:pt x="0" y="1562"/>
                  </a:lnTo>
                  <a:lnTo>
                    <a:pt x="2916948" y="1625"/>
                  </a:lnTo>
                  <a:close/>
                </a:path>
              </a:pathLst>
            </a:custGeom>
            <a:solidFill>
              <a:srgbClr val="E7E7E7"/>
            </a:solidFill>
          </p:spPr>
          <p:txBody>
            <a:bodyPr wrap="square" lIns="0" tIns="0" rIns="0" bIns="0" rtlCol="0"/>
            <a:lstStyle/>
            <a:p>
              <a:endParaRPr dirty="0"/>
            </a:p>
          </p:txBody>
        </p:sp>
        <p:sp>
          <p:nvSpPr>
            <p:cNvPr id="214" name="object 214"/>
            <p:cNvSpPr/>
            <p:nvPr/>
          </p:nvSpPr>
          <p:spPr>
            <a:xfrm>
              <a:off x="9854882" y="7065639"/>
              <a:ext cx="2917190" cy="1270"/>
            </a:xfrm>
            <a:custGeom>
              <a:avLst/>
              <a:gdLst/>
              <a:ahLst/>
              <a:cxnLst/>
              <a:rect l="l" t="t" r="r" b="b"/>
              <a:pathLst>
                <a:path w="2917190" h="1270">
                  <a:moveTo>
                    <a:pt x="0" y="669"/>
                  </a:moveTo>
                  <a:lnTo>
                    <a:pt x="0" y="0"/>
                  </a:lnTo>
                  <a:lnTo>
                    <a:pt x="2916935" y="0"/>
                  </a:lnTo>
                  <a:lnTo>
                    <a:pt x="2916935" y="669"/>
                  </a:lnTo>
                  <a:lnTo>
                    <a:pt x="0" y="669"/>
                  </a:lnTo>
                  <a:close/>
                </a:path>
              </a:pathLst>
            </a:custGeom>
            <a:solidFill>
              <a:srgbClr val="E7E8E8"/>
            </a:solidFill>
          </p:spPr>
          <p:txBody>
            <a:bodyPr wrap="square" lIns="0" tIns="0" rIns="0" bIns="0" rtlCol="0"/>
            <a:lstStyle/>
            <a:p>
              <a:endParaRPr dirty="0"/>
            </a:p>
          </p:txBody>
        </p:sp>
        <p:sp>
          <p:nvSpPr>
            <p:cNvPr id="215" name="object 215"/>
            <p:cNvSpPr/>
            <p:nvPr/>
          </p:nvSpPr>
          <p:spPr>
            <a:xfrm>
              <a:off x="9854881" y="7064691"/>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7E7E7"/>
            </a:solidFill>
          </p:spPr>
          <p:txBody>
            <a:bodyPr wrap="square" lIns="0" tIns="0" rIns="0" bIns="0" rtlCol="0"/>
            <a:lstStyle/>
            <a:p>
              <a:endParaRPr dirty="0"/>
            </a:p>
          </p:txBody>
        </p:sp>
        <p:sp>
          <p:nvSpPr>
            <p:cNvPr id="216" name="object 216"/>
            <p:cNvSpPr/>
            <p:nvPr/>
          </p:nvSpPr>
          <p:spPr>
            <a:xfrm>
              <a:off x="9854870" y="7066317"/>
              <a:ext cx="2917190" cy="1905"/>
            </a:xfrm>
            <a:custGeom>
              <a:avLst/>
              <a:gdLst/>
              <a:ahLst/>
              <a:cxnLst/>
              <a:rect l="l" t="t" r="r" b="b"/>
              <a:pathLst>
                <a:path w="2917190" h="1904">
                  <a:moveTo>
                    <a:pt x="2916948" y="1358"/>
                  </a:moveTo>
                  <a:lnTo>
                    <a:pt x="2916936" y="342"/>
                  </a:lnTo>
                  <a:lnTo>
                    <a:pt x="2916936" y="0"/>
                  </a:lnTo>
                  <a:lnTo>
                    <a:pt x="0" y="0"/>
                  </a:lnTo>
                  <a:lnTo>
                    <a:pt x="0" y="342"/>
                  </a:lnTo>
                  <a:lnTo>
                    <a:pt x="0" y="1358"/>
                  </a:lnTo>
                  <a:lnTo>
                    <a:pt x="12" y="1625"/>
                  </a:lnTo>
                  <a:lnTo>
                    <a:pt x="2916948" y="1625"/>
                  </a:lnTo>
                  <a:lnTo>
                    <a:pt x="2916948" y="1358"/>
                  </a:lnTo>
                  <a:close/>
                </a:path>
              </a:pathLst>
            </a:custGeom>
            <a:solidFill>
              <a:srgbClr val="E8E8E8"/>
            </a:solidFill>
          </p:spPr>
          <p:txBody>
            <a:bodyPr wrap="square" lIns="0" tIns="0" rIns="0" bIns="0" rtlCol="0"/>
            <a:lstStyle/>
            <a:p>
              <a:endParaRPr dirty="0"/>
            </a:p>
          </p:txBody>
        </p:sp>
        <p:sp>
          <p:nvSpPr>
            <p:cNvPr id="217" name="object 217"/>
            <p:cNvSpPr/>
            <p:nvPr/>
          </p:nvSpPr>
          <p:spPr>
            <a:xfrm>
              <a:off x="9854882" y="7068681"/>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8E8E9"/>
            </a:solidFill>
          </p:spPr>
          <p:txBody>
            <a:bodyPr wrap="square" lIns="0" tIns="0" rIns="0" bIns="0" rtlCol="0"/>
            <a:lstStyle/>
            <a:p>
              <a:endParaRPr dirty="0"/>
            </a:p>
          </p:txBody>
        </p:sp>
        <p:sp>
          <p:nvSpPr>
            <p:cNvPr id="218" name="object 218"/>
            <p:cNvSpPr/>
            <p:nvPr/>
          </p:nvSpPr>
          <p:spPr>
            <a:xfrm>
              <a:off x="9854881" y="7067941"/>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8E8E8"/>
            </a:solidFill>
          </p:spPr>
          <p:txBody>
            <a:bodyPr wrap="square" lIns="0" tIns="0" rIns="0" bIns="0" rtlCol="0"/>
            <a:lstStyle/>
            <a:p>
              <a:endParaRPr dirty="0"/>
            </a:p>
          </p:txBody>
        </p:sp>
        <p:sp>
          <p:nvSpPr>
            <p:cNvPr id="219" name="object 219"/>
            <p:cNvSpPr/>
            <p:nvPr/>
          </p:nvSpPr>
          <p:spPr>
            <a:xfrm>
              <a:off x="9854882" y="7070709"/>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9E9E9"/>
            </a:solidFill>
          </p:spPr>
          <p:txBody>
            <a:bodyPr wrap="square" lIns="0" tIns="0" rIns="0" bIns="0" rtlCol="0"/>
            <a:lstStyle/>
            <a:p>
              <a:endParaRPr dirty="0"/>
            </a:p>
          </p:txBody>
        </p:sp>
        <p:sp>
          <p:nvSpPr>
            <p:cNvPr id="220" name="object 220"/>
            <p:cNvSpPr/>
            <p:nvPr/>
          </p:nvSpPr>
          <p:spPr>
            <a:xfrm>
              <a:off x="9854870" y="7069569"/>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8E8E9"/>
            </a:solidFill>
          </p:spPr>
          <p:txBody>
            <a:bodyPr wrap="square" lIns="0" tIns="0" rIns="0" bIns="0" rtlCol="0"/>
            <a:lstStyle/>
            <a:p>
              <a:endParaRPr dirty="0"/>
            </a:p>
          </p:txBody>
        </p:sp>
        <p:sp>
          <p:nvSpPr>
            <p:cNvPr id="221" name="object 221"/>
            <p:cNvSpPr/>
            <p:nvPr/>
          </p:nvSpPr>
          <p:spPr>
            <a:xfrm>
              <a:off x="9854870" y="7071194"/>
              <a:ext cx="2917190" cy="5080"/>
            </a:xfrm>
            <a:custGeom>
              <a:avLst/>
              <a:gdLst/>
              <a:ahLst/>
              <a:cxnLst/>
              <a:rect l="l" t="t" r="r" b="b"/>
              <a:pathLst>
                <a:path w="2917190" h="5079">
                  <a:moveTo>
                    <a:pt x="2916948" y="1549"/>
                  </a:moveTo>
                  <a:lnTo>
                    <a:pt x="2916936" y="533"/>
                  </a:lnTo>
                  <a:lnTo>
                    <a:pt x="2916936" y="0"/>
                  </a:lnTo>
                  <a:lnTo>
                    <a:pt x="0" y="0"/>
                  </a:lnTo>
                  <a:lnTo>
                    <a:pt x="0" y="533"/>
                  </a:lnTo>
                  <a:lnTo>
                    <a:pt x="0" y="1549"/>
                  </a:lnTo>
                  <a:lnTo>
                    <a:pt x="0" y="2565"/>
                  </a:lnTo>
                  <a:lnTo>
                    <a:pt x="12" y="3238"/>
                  </a:lnTo>
                  <a:lnTo>
                    <a:pt x="0" y="3594"/>
                  </a:lnTo>
                  <a:lnTo>
                    <a:pt x="0" y="4597"/>
                  </a:lnTo>
                  <a:lnTo>
                    <a:pt x="12" y="4876"/>
                  </a:lnTo>
                  <a:lnTo>
                    <a:pt x="2916948" y="4876"/>
                  </a:lnTo>
                  <a:lnTo>
                    <a:pt x="2916948" y="4597"/>
                  </a:lnTo>
                  <a:lnTo>
                    <a:pt x="2916936" y="3594"/>
                  </a:lnTo>
                  <a:lnTo>
                    <a:pt x="2916936" y="3238"/>
                  </a:lnTo>
                  <a:lnTo>
                    <a:pt x="2916948" y="2565"/>
                  </a:lnTo>
                  <a:lnTo>
                    <a:pt x="2916936" y="1625"/>
                  </a:lnTo>
                  <a:close/>
                </a:path>
              </a:pathLst>
            </a:custGeom>
            <a:solidFill>
              <a:srgbClr val="E9E9EA"/>
            </a:solidFill>
          </p:spPr>
          <p:txBody>
            <a:bodyPr wrap="square" lIns="0" tIns="0" rIns="0" bIns="0" rtlCol="0"/>
            <a:lstStyle/>
            <a:p>
              <a:endParaRPr dirty="0"/>
            </a:p>
          </p:txBody>
        </p:sp>
        <p:sp>
          <p:nvSpPr>
            <p:cNvPr id="222" name="object 222"/>
            <p:cNvSpPr/>
            <p:nvPr/>
          </p:nvSpPr>
          <p:spPr>
            <a:xfrm>
              <a:off x="9854882" y="7076802"/>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AEAEB"/>
            </a:solidFill>
          </p:spPr>
          <p:txBody>
            <a:bodyPr wrap="square" lIns="0" tIns="0" rIns="0" bIns="0" rtlCol="0"/>
            <a:lstStyle/>
            <a:p>
              <a:endParaRPr dirty="0"/>
            </a:p>
          </p:txBody>
        </p:sp>
        <p:sp>
          <p:nvSpPr>
            <p:cNvPr id="223" name="object 223"/>
            <p:cNvSpPr/>
            <p:nvPr/>
          </p:nvSpPr>
          <p:spPr>
            <a:xfrm>
              <a:off x="9854881" y="7076062"/>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AEAEA"/>
            </a:solidFill>
          </p:spPr>
          <p:txBody>
            <a:bodyPr wrap="square" lIns="0" tIns="0" rIns="0" bIns="0" rtlCol="0"/>
            <a:lstStyle/>
            <a:p>
              <a:endParaRPr dirty="0"/>
            </a:p>
          </p:txBody>
        </p:sp>
        <p:sp>
          <p:nvSpPr>
            <p:cNvPr id="224" name="object 224"/>
            <p:cNvSpPr/>
            <p:nvPr/>
          </p:nvSpPr>
          <p:spPr>
            <a:xfrm>
              <a:off x="9854870" y="7077684"/>
              <a:ext cx="2917190" cy="1905"/>
            </a:xfrm>
            <a:custGeom>
              <a:avLst/>
              <a:gdLst/>
              <a:ahLst/>
              <a:cxnLst/>
              <a:rect l="l" t="t" r="r" b="b"/>
              <a:pathLst>
                <a:path w="2917190" h="1904">
                  <a:moveTo>
                    <a:pt x="2916948" y="1155"/>
                  </a:moveTo>
                  <a:lnTo>
                    <a:pt x="2916936" y="139"/>
                  </a:lnTo>
                  <a:lnTo>
                    <a:pt x="2916936" y="0"/>
                  </a:lnTo>
                  <a:lnTo>
                    <a:pt x="0" y="0"/>
                  </a:lnTo>
                  <a:lnTo>
                    <a:pt x="0" y="139"/>
                  </a:lnTo>
                  <a:lnTo>
                    <a:pt x="0" y="1155"/>
                  </a:lnTo>
                  <a:lnTo>
                    <a:pt x="12" y="1625"/>
                  </a:lnTo>
                  <a:lnTo>
                    <a:pt x="2916948" y="1625"/>
                  </a:lnTo>
                  <a:lnTo>
                    <a:pt x="2916948" y="1155"/>
                  </a:lnTo>
                  <a:close/>
                </a:path>
              </a:pathLst>
            </a:custGeom>
            <a:solidFill>
              <a:srgbClr val="EAEAEB"/>
            </a:solidFill>
          </p:spPr>
          <p:txBody>
            <a:bodyPr wrap="square" lIns="0" tIns="0" rIns="0" bIns="0" rtlCol="0"/>
            <a:lstStyle/>
            <a:p>
              <a:endParaRPr dirty="0"/>
            </a:p>
          </p:txBody>
        </p:sp>
        <p:sp>
          <p:nvSpPr>
            <p:cNvPr id="225" name="object 225"/>
            <p:cNvSpPr/>
            <p:nvPr/>
          </p:nvSpPr>
          <p:spPr>
            <a:xfrm>
              <a:off x="9854870" y="7079856"/>
              <a:ext cx="2917190" cy="1270"/>
            </a:xfrm>
            <a:custGeom>
              <a:avLst/>
              <a:gdLst/>
              <a:ahLst/>
              <a:cxnLst/>
              <a:rect l="l" t="t" r="r" b="b"/>
              <a:pathLst>
                <a:path w="2917190" h="1270">
                  <a:moveTo>
                    <a:pt x="2916948" y="1003"/>
                  </a:moveTo>
                  <a:lnTo>
                    <a:pt x="2916936" y="0"/>
                  </a:lnTo>
                  <a:lnTo>
                    <a:pt x="0" y="0"/>
                  </a:lnTo>
                  <a:lnTo>
                    <a:pt x="0" y="1016"/>
                  </a:lnTo>
                  <a:lnTo>
                    <a:pt x="2916948" y="1079"/>
                  </a:lnTo>
                  <a:close/>
                </a:path>
              </a:pathLst>
            </a:custGeom>
            <a:solidFill>
              <a:srgbClr val="EBEBEB"/>
            </a:solidFill>
          </p:spPr>
          <p:txBody>
            <a:bodyPr wrap="square" lIns="0" tIns="0" rIns="0" bIns="0" rtlCol="0"/>
            <a:lstStyle/>
            <a:p>
              <a:endParaRPr dirty="0"/>
            </a:p>
          </p:txBody>
        </p:sp>
        <p:sp>
          <p:nvSpPr>
            <p:cNvPr id="226" name="object 226"/>
            <p:cNvSpPr/>
            <p:nvPr/>
          </p:nvSpPr>
          <p:spPr>
            <a:xfrm>
              <a:off x="9854881" y="7079303"/>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AEAEB"/>
            </a:solidFill>
          </p:spPr>
          <p:txBody>
            <a:bodyPr wrap="square" lIns="0" tIns="0" rIns="0" bIns="0" rtlCol="0"/>
            <a:lstStyle/>
            <a:p>
              <a:endParaRPr dirty="0"/>
            </a:p>
          </p:txBody>
        </p:sp>
        <p:sp>
          <p:nvSpPr>
            <p:cNvPr id="227" name="object 227"/>
            <p:cNvSpPr/>
            <p:nvPr/>
          </p:nvSpPr>
          <p:spPr>
            <a:xfrm>
              <a:off x="9854870" y="7080935"/>
              <a:ext cx="2917190" cy="1905"/>
            </a:xfrm>
            <a:custGeom>
              <a:avLst/>
              <a:gdLst/>
              <a:ahLst/>
              <a:cxnLst/>
              <a:rect l="l" t="t" r="r" b="b"/>
              <a:pathLst>
                <a:path w="2917190" h="1904">
                  <a:moveTo>
                    <a:pt x="2916948" y="939"/>
                  </a:moveTo>
                  <a:lnTo>
                    <a:pt x="2916936" y="0"/>
                  </a:lnTo>
                  <a:lnTo>
                    <a:pt x="0" y="0"/>
                  </a:lnTo>
                  <a:lnTo>
                    <a:pt x="0" y="939"/>
                  </a:lnTo>
                  <a:lnTo>
                    <a:pt x="12" y="1625"/>
                  </a:lnTo>
                  <a:lnTo>
                    <a:pt x="2916948" y="1625"/>
                  </a:lnTo>
                  <a:lnTo>
                    <a:pt x="2916948" y="939"/>
                  </a:lnTo>
                  <a:close/>
                </a:path>
              </a:pathLst>
            </a:custGeom>
            <a:solidFill>
              <a:srgbClr val="EBEBEC"/>
            </a:solidFill>
          </p:spPr>
          <p:txBody>
            <a:bodyPr wrap="square" lIns="0" tIns="0" rIns="0" bIns="0" rtlCol="0"/>
            <a:lstStyle/>
            <a:p>
              <a:endParaRPr dirty="0"/>
            </a:p>
          </p:txBody>
        </p:sp>
        <p:sp>
          <p:nvSpPr>
            <p:cNvPr id="228" name="object 228"/>
            <p:cNvSpPr/>
            <p:nvPr/>
          </p:nvSpPr>
          <p:spPr>
            <a:xfrm>
              <a:off x="9854870" y="7082891"/>
              <a:ext cx="2917190" cy="1905"/>
            </a:xfrm>
            <a:custGeom>
              <a:avLst/>
              <a:gdLst/>
              <a:ahLst/>
              <a:cxnLst/>
              <a:rect l="l" t="t" r="r" b="b"/>
              <a:pathLst>
                <a:path w="2917190" h="1904">
                  <a:moveTo>
                    <a:pt x="2916948" y="1016"/>
                  </a:moveTo>
                  <a:lnTo>
                    <a:pt x="2916936" y="0"/>
                  </a:lnTo>
                  <a:lnTo>
                    <a:pt x="0" y="0"/>
                  </a:lnTo>
                  <a:lnTo>
                    <a:pt x="0" y="1016"/>
                  </a:lnTo>
                  <a:lnTo>
                    <a:pt x="12" y="1295"/>
                  </a:lnTo>
                  <a:lnTo>
                    <a:pt x="2916948" y="1295"/>
                  </a:lnTo>
                  <a:lnTo>
                    <a:pt x="2916948" y="1016"/>
                  </a:lnTo>
                  <a:close/>
                </a:path>
              </a:pathLst>
            </a:custGeom>
            <a:solidFill>
              <a:srgbClr val="ECECED"/>
            </a:solidFill>
          </p:spPr>
          <p:txBody>
            <a:bodyPr wrap="square" lIns="0" tIns="0" rIns="0" bIns="0" rtlCol="0"/>
            <a:lstStyle/>
            <a:p>
              <a:endParaRPr dirty="0"/>
            </a:p>
          </p:txBody>
        </p:sp>
        <p:sp>
          <p:nvSpPr>
            <p:cNvPr id="229" name="object 229"/>
            <p:cNvSpPr/>
            <p:nvPr/>
          </p:nvSpPr>
          <p:spPr>
            <a:xfrm>
              <a:off x="9854881" y="708255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BEBEC"/>
            </a:solidFill>
          </p:spPr>
          <p:txBody>
            <a:bodyPr wrap="square" lIns="0" tIns="0" rIns="0" bIns="0" rtlCol="0"/>
            <a:lstStyle/>
            <a:p>
              <a:endParaRPr dirty="0"/>
            </a:p>
          </p:txBody>
        </p:sp>
        <p:sp>
          <p:nvSpPr>
            <p:cNvPr id="230" name="object 230"/>
            <p:cNvSpPr/>
            <p:nvPr/>
          </p:nvSpPr>
          <p:spPr>
            <a:xfrm>
              <a:off x="9854882" y="7084914"/>
              <a:ext cx="2917190" cy="1270"/>
            </a:xfrm>
            <a:custGeom>
              <a:avLst/>
              <a:gdLst/>
              <a:ahLst/>
              <a:cxnLst/>
              <a:rect l="l" t="t" r="r" b="b"/>
              <a:pathLst>
                <a:path w="2917190" h="1270">
                  <a:moveTo>
                    <a:pt x="0" y="887"/>
                  </a:moveTo>
                  <a:lnTo>
                    <a:pt x="0" y="0"/>
                  </a:lnTo>
                  <a:lnTo>
                    <a:pt x="2916935" y="0"/>
                  </a:lnTo>
                  <a:lnTo>
                    <a:pt x="2916935" y="887"/>
                  </a:lnTo>
                  <a:lnTo>
                    <a:pt x="0" y="887"/>
                  </a:lnTo>
                  <a:close/>
                </a:path>
              </a:pathLst>
            </a:custGeom>
            <a:solidFill>
              <a:srgbClr val="EDEDED"/>
            </a:solidFill>
          </p:spPr>
          <p:txBody>
            <a:bodyPr wrap="square" lIns="0" tIns="0" rIns="0" bIns="0" rtlCol="0"/>
            <a:lstStyle/>
            <a:p>
              <a:endParaRPr dirty="0"/>
            </a:p>
          </p:txBody>
        </p:sp>
        <p:sp>
          <p:nvSpPr>
            <p:cNvPr id="231" name="object 231"/>
            <p:cNvSpPr/>
            <p:nvPr/>
          </p:nvSpPr>
          <p:spPr>
            <a:xfrm>
              <a:off x="9854881" y="7084183"/>
              <a:ext cx="2917190" cy="1270"/>
            </a:xfrm>
            <a:custGeom>
              <a:avLst/>
              <a:gdLst/>
              <a:ahLst/>
              <a:cxnLst/>
              <a:rect l="l" t="t" r="r" b="b"/>
              <a:pathLst>
                <a:path w="2917190" h="1270">
                  <a:moveTo>
                    <a:pt x="2916935" y="0"/>
                  </a:moveTo>
                  <a:lnTo>
                    <a:pt x="2916935" y="733"/>
                  </a:lnTo>
                  <a:lnTo>
                    <a:pt x="0" y="733"/>
                  </a:lnTo>
                  <a:lnTo>
                    <a:pt x="0" y="0"/>
                  </a:lnTo>
                  <a:lnTo>
                    <a:pt x="2916935" y="0"/>
                  </a:lnTo>
                  <a:close/>
                </a:path>
              </a:pathLst>
            </a:custGeom>
            <a:solidFill>
              <a:srgbClr val="ECECED"/>
            </a:solidFill>
          </p:spPr>
          <p:txBody>
            <a:bodyPr wrap="square" lIns="0" tIns="0" rIns="0" bIns="0" rtlCol="0"/>
            <a:lstStyle/>
            <a:p>
              <a:endParaRPr dirty="0"/>
            </a:p>
          </p:txBody>
        </p:sp>
        <p:sp>
          <p:nvSpPr>
            <p:cNvPr id="232" name="object 232"/>
            <p:cNvSpPr/>
            <p:nvPr/>
          </p:nvSpPr>
          <p:spPr>
            <a:xfrm>
              <a:off x="9854870" y="7085812"/>
              <a:ext cx="2917190" cy="1905"/>
            </a:xfrm>
            <a:custGeom>
              <a:avLst/>
              <a:gdLst/>
              <a:ahLst/>
              <a:cxnLst/>
              <a:rect l="l" t="t" r="r" b="b"/>
              <a:pathLst>
                <a:path w="2917190" h="1904">
                  <a:moveTo>
                    <a:pt x="2916948" y="1130"/>
                  </a:moveTo>
                  <a:lnTo>
                    <a:pt x="2916936" y="127"/>
                  </a:lnTo>
                  <a:lnTo>
                    <a:pt x="2916936" y="0"/>
                  </a:lnTo>
                  <a:lnTo>
                    <a:pt x="0" y="0"/>
                  </a:lnTo>
                  <a:lnTo>
                    <a:pt x="0" y="127"/>
                  </a:lnTo>
                  <a:lnTo>
                    <a:pt x="0" y="1143"/>
                  </a:lnTo>
                  <a:lnTo>
                    <a:pt x="12" y="1612"/>
                  </a:lnTo>
                  <a:lnTo>
                    <a:pt x="2916948" y="1612"/>
                  </a:lnTo>
                  <a:lnTo>
                    <a:pt x="2916948" y="1130"/>
                  </a:lnTo>
                  <a:close/>
                </a:path>
              </a:pathLst>
            </a:custGeom>
            <a:solidFill>
              <a:srgbClr val="EDEDEE"/>
            </a:solidFill>
          </p:spPr>
          <p:txBody>
            <a:bodyPr wrap="square" lIns="0" tIns="0" rIns="0" bIns="0" rtlCol="0"/>
            <a:lstStyle/>
            <a:p>
              <a:endParaRPr dirty="0"/>
            </a:p>
          </p:txBody>
        </p:sp>
        <p:sp>
          <p:nvSpPr>
            <p:cNvPr id="233" name="object 233"/>
            <p:cNvSpPr/>
            <p:nvPr/>
          </p:nvSpPr>
          <p:spPr>
            <a:xfrm>
              <a:off x="9854870" y="7087971"/>
              <a:ext cx="2917190" cy="1270"/>
            </a:xfrm>
            <a:custGeom>
              <a:avLst/>
              <a:gdLst/>
              <a:ahLst/>
              <a:cxnLst/>
              <a:rect l="l" t="t" r="r" b="b"/>
              <a:pathLst>
                <a:path w="2917190" h="1270">
                  <a:moveTo>
                    <a:pt x="2916948" y="1016"/>
                  </a:moveTo>
                  <a:lnTo>
                    <a:pt x="2916936" y="0"/>
                  </a:lnTo>
                  <a:lnTo>
                    <a:pt x="0" y="0"/>
                  </a:lnTo>
                  <a:lnTo>
                    <a:pt x="0" y="1016"/>
                  </a:lnTo>
                  <a:lnTo>
                    <a:pt x="2916948" y="1092"/>
                  </a:lnTo>
                  <a:close/>
                </a:path>
              </a:pathLst>
            </a:custGeom>
            <a:solidFill>
              <a:srgbClr val="EEEEEE"/>
            </a:solidFill>
          </p:spPr>
          <p:txBody>
            <a:bodyPr wrap="square" lIns="0" tIns="0" rIns="0" bIns="0" rtlCol="0"/>
            <a:lstStyle/>
            <a:p>
              <a:endParaRPr dirty="0"/>
            </a:p>
          </p:txBody>
        </p:sp>
        <p:sp>
          <p:nvSpPr>
            <p:cNvPr id="234" name="object 234"/>
            <p:cNvSpPr/>
            <p:nvPr/>
          </p:nvSpPr>
          <p:spPr>
            <a:xfrm>
              <a:off x="9854881" y="7087424"/>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DEDEE"/>
            </a:solidFill>
          </p:spPr>
          <p:txBody>
            <a:bodyPr wrap="square" lIns="0" tIns="0" rIns="0" bIns="0" rtlCol="0"/>
            <a:lstStyle/>
            <a:p>
              <a:endParaRPr dirty="0"/>
            </a:p>
          </p:txBody>
        </p:sp>
        <p:sp>
          <p:nvSpPr>
            <p:cNvPr id="235" name="object 235"/>
            <p:cNvSpPr/>
            <p:nvPr/>
          </p:nvSpPr>
          <p:spPr>
            <a:xfrm>
              <a:off x="9854870" y="7089063"/>
              <a:ext cx="2917190" cy="1905"/>
            </a:xfrm>
            <a:custGeom>
              <a:avLst/>
              <a:gdLst/>
              <a:ahLst/>
              <a:cxnLst/>
              <a:rect l="l" t="t" r="r" b="b"/>
              <a:pathLst>
                <a:path w="2917190" h="1904">
                  <a:moveTo>
                    <a:pt x="2916948" y="939"/>
                  </a:moveTo>
                  <a:lnTo>
                    <a:pt x="2916936" y="0"/>
                  </a:lnTo>
                  <a:lnTo>
                    <a:pt x="0" y="0"/>
                  </a:lnTo>
                  <a:lnTo>
                    <a:pt x="0" y="939"/>
                  </a:lnTo>
                  <a:lnTo>
                    <a:pt x="12" y="1612"/>
                  </a:lnTo>
                  <a:lnTo>
                    <a:pt x="2916948" y="1612"/>
                  </a:lnTo>
                  <a:lnTo>
                    <a:pt x="2916948" y="939"/>
                  </a:lnTo>
                  <a:close/>
                </a:path>
              </a:pathLst>
            </a:custGeom>
            <a:solidFill>
              <a:srgbClr val="EEEEEE"/>
            </a:solidFill>
          </p:spPr>
          <p:txBody>
            <a:bodyPr wrap="square" lIns="0" tIns="0" rIns="0" bIns="0" rtlCol="0"/>
            <a:lstStyle/>
            <a:p>
              <a:endParaRPr dirty="0"/>
            </a:p>
          </p:txBody>
        </p:sp>
        <p:sp>
          <p:nvSpPr>
            <p:cNvPr id="236" name="object 236"/>
            <p:cNvSpPr/>
            <p:nvPr/>
          </p:nvSpPr>
          <p:spPr>
            <a:xfrm>
              <a:off x="9854870" y="7091019"/>
              <a:ext cx="2917190" cy="1905"/>
            </a:xfrm>
            <a:custGeom>
              <a:avLst/>
              <a:gdLst/>
              <a:ahLst/>
              <a:cxnLst/>
              <a:rect l="l" t="t" r="r" b="b"/>
              <a:pathLst>
                <a:path w="2917190" h="1904">
                  <a:moveTo>
                    <a:pt x="2916948" y="1003"/>
                  </a:moveTo>
                  <a:lnTo>
                    <a:pt x="2916936" y="0"/>
                  </a:lnTo>
                  <a:lnTo>
                    <a:pt x="0" y="0"/>
                  </a:lnTo>
                  <a:lnTo>
                    <a:pt x="0" y="1016"/>
                  </a:lnTo>
                  <a:lnTo>
                    <a:pt x="12" y="1282"/>
                  </a:lnTo>
                  <a:lnTo>
                    <a:pt x="2916948" y="1282"/>
                  </a:lnTo>
                  <a:lnTo>
                    <a:pt x="2916948" y="1003"/>
                  </a:lnTo>
                  <a:close/>
                </a:path>
              </a:pathLst>
            </a:custGeom>
            <a:solidFill>
              <a:srgbClr val="EFEFEF"/>
            </a:solidFill>
          </p:spPr>
          <p:txBody>
            <a:bodyPr wrap="square" lIns="0" tIns="0" rIns="0" bIns="0" rtlCol="0"/>
            <a:lstStyle/>
            <a:p>
              <a:endParaRPr dirty="0"/>
            </a:p>
          </p:txBody>
        </p:sp>
        <p:sp>
          <p:nvSpPr>
            <p:cNvPr id="237" name="object 237"/>
            <p:cNvSpPr/>
            <p:nvPr/>
          </p:nvSpPr>
          <p:spPr>
            <a:xfrm>
              <a:off x="9854881" y="709067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EEEEF"/>
            </a:solidFill>
          </p:spPr>
          <p:txBody>
            <a:bodyPr wrap="square" lIns="0" tIns="0" rIns="0" bIns="0" rtlCol="0"/>
            <a:lstStyle/>
            <a:p>
              <a:endParaRPr dirty="0"/>
            </a:p>
          </p:txBody>
        </p:sp>
        <p:sp>
          <p:nvSpPr>
            <p:cNvPr id="238" name="object 238"/>
            <p:cNvSpPr/>
            <p:nvPr/>
          </p:nvSpPr>
          <p:spPr>
            <a:xfrm>
              <a:off x="9854870" y="7092314"/>
              <a:ext cx="2917190" cy="3810"/>
            </a:xfrm>
            <a:custGeom>
              <a:avLst/>
              <a:gdLst/>
              <a:ahLst/>
              <a:cxnLst/>
              <a:rect l="l" t="t" r="r" b="b"/>
              <a:pathLst>
                <a:path w="2917190" h="3809">
                  <a:moveTo>
                    <a:pt x="2916948" y="723"/>
                  </a:moveTo>
                  <a:lnTo>
                    <a:pt x="2916936" y="0"/>
                  </a:lnTo>
                  <a:lnTo>
                    <a:pt x="0" y="0"/>
                  </a:lnTo>
                  <a:lnTo>
                    <a:pt x="0" y="723"/>
                  </a:lnTo>
                  <a:lnTo>
                    <a:pt x="12" y="1612"/>
                  </a:lnTo>
                  <a:lnTo>
                    <a:pt x="0" y="1739"/>
                  </a:lnTo>
                  <a:lnTo>
                    <a:pt x="0" y="2755"/>
                  </a:lnTo>
                  <a:lnTo>
                    <a:pt x="12" y="3238"/>
                  </a:lnTo>
                  <a:lnTo>
                    <a:pt x="2916948" y="3238"/>
                  </a:lnTo>
                  <a:lnTo>
                    <a:pt x="2916948" y="2755"/>
                  </a:lnTo>
                  <a:lnTo>
                    <a:pt x="2916936" y="1739"/>
                  </a:lnTo>
                  <a:lnTo>
                    <a:pt x="2916936" y="1612"/>
                  </a:lnTo>
                  <a:lnTo>
                    <a:pt x="2916948" y="723"/>
                  </a:lnTo>
                  <a:close/>
                </a:path>
              </a:pathLst>
            </a:custGeom>
            <a:solidFill>
              <a:srgbClr val="EFEFEF"/>
            </a:solidFill>
          </p:spPr>
          <p:txBody>
            <a:bodyPr wrap="square" lIns="0" tIns="0" rIns="0" bIns="0" rtlCol="0"/>
            <a:lstStyle/>
            <a:p>
              <a:endParaRPr dirty="0"/>
            </a:p>
          </p:txBody>
        </p:sp>
        <p:sp>
          <p:nvSpPr>
            <p:cNvPr id="239" name="object 239"/>
            <p:cNvSpPr/>
            <p:nvPr/>
          </p:nvSpPr>
          <p:spPr>
            <a:xfrm>
              <a:off x="9854882" y="7097091"/>
              <a:ext cx="2917190" cy="635"/>
            </a:xfrm>
            <a:custGeom>
              <a:avLst/>
              <a:gdLst/>
              <a:ahLst/>
              <a:cxnLst/>
              <a:rect l="l" t="t" r="r" b="b"/>
              <a:pathLst>
                <a:path w="2917190" h="634">
                  <a:moveTo>
                    <a:pt x="0" y="81"/>
                  </a:moveTo>
                  <a:lnTo>
                    <a:pt x="2916935" y="0"/>
                  </a:lnTo>
                  <a:lnTo>
                    <a:pt x="0" y="81"/>
                  </a:lnTo>
                  <a:close/>
                </a:path>
              </a:pathLst>
            </a:custGeom>
            <a:solidFill>
              <a:srgbClr val="F1F0F0"/>
            </a:solidFill>
          </p:spPr>
          <p:txBody>
            <a:bodyPr wrap="square" lIns="0" tIns="0" rIns="0" bIns="0" rtlCol="0"/>
            <a:lstStyle/>
            <a:p>
              <a:endParaRPr dirty="0"/>
            </a:p>
          </p:txBody>
        </p:sp>
        <p:sp>
          <p:nvSpPr>
            <p:cNvPr id="240" name="object 240"/>
            <p:cNvSpPr/>
            <p:nvPr/>
          </p:nvSpPr>
          <p:spPr>
            <a:xfrm>
              <a:off x="9854870" y="7095553"/>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0F0F0"/>
            </a:solidFill>
          </p:spPr>
          <p:txBody>
            <a:bodyPr wrap="square" lIns="0" tIns="0" rIns="0" bIns="0" rtlCol="0"/>
            <a:lstStyle/>
            <a:p>
              <a:endParaRPr dirty="0"/>
            </a:p>
          </p:txBody>
        </p:sp>
        <p:sp>
          <p:nvSpPr>
            <p:cNvPr id="241" name="object 241"/>
            <p:cNvSpPr/>
            <p:nvPr/>
          </p:nvSpPr>
          <p:spPr>
            <a:xfrm>
              <a:off x="9854870" y="7097178"/>
              <a:ext cx="2917190" cy="1905"/>
            </a:xfrm>
            <a:custGeom>
              <a:avLst/>
              <a:gdLst/>
              <a:ahLst/>
              <a:cxnLst/>
              <a:rect l="l" t="t" r="r" b="b"/>
              <a:pathLst>
                <a:path w="2917190" h="1904">
                  <a:moveTo>
                    <a:pt x="2916948" y="927"/>
                  </a:moveTo>
                  <a:lnTo>
                    <a:pt x="2916936" y="0"/>
                  </a:lnTo>
                  <a:lnTo>
                    <a:pt x="0" y="0"/>
                  </a:lnTo>
                  <a:lnTo>
                    <a:pt x="0" y="939"/>
                  </a:lnTo>
                  <a:lnTo>
                    <a:pt x="12" y="1625"/>
                  </a:lnTo>
                  <a:lnTo>
                    <a:pt x="2916948" y="1625"/>
                  </a:lnTo>
                  <a:lnTo>
                    <a:pt x="2916948" y="927"/>
                  </a:lnTo>
                  <a:close/>
                </a:path>
              </a:pathLst>
            </a:custGeom>
            <a:solidFill>
              <a:srgbClr val="F1F0F0"/>
            </a:solidFill>
          </p:spPr>
          <p:txBody>
            <a:bodyPr wrap="square" lIns="0" tIns="0" rIns="0" bIns="0" rtlCol="0"/>
            <a:lstStyle/>
            <a:p>
              <a:endParaRPr dirty="0"/>
            </a:p>
          </p:txBody>
        </p:sp>
        <p:sp>
          <p:nvSpPr>
            <p:cNvPr id="242" name="object 242"/>
            <p:cNvSpPr/>
            <p:nvPr/>
          </p:nvSpPr>
          <p:spPr>
            <a:xfrm>
              <a:off x="9854882" y="7100133"/>
              <a:ext cx="2917190" cy="635"/>
            </a:xfrm>
            <a:custGeom>
              <a:avLst/>
              <a:gdLst/>
              <a:ahLst/>
              <a:cxnLst/>
              <a:rect l="l" t="t" r="r" b="b"/>
              <a:pathLst>
                <a:path w="2917190" h="634">
                  <a:moveTo>
                    <a:pt x="0" y="289"/>
                  </a:moveTo>
                  <a:lnTo>
                    <a:pt x="0" y="0"/>
                  </a:lnTo>
                  <a:lnTo>
                    <a:pt x="2916935" y="0"/>
                  </a:lnTo>
                  <a:lnTo>
                    <a:pt x="2916935" y="289"/>
                  </a:lnTo>
                  <a:lnTo>
                    <a:pt x="0" y="289"/>
                  </a:lnTo>
                  <a:close/>
                </a:path>
              </a:pathLst>
            </a:custGeom>
            <a:solidFill>
              <a:srgbClr val="F1F1F1"/>
            </a:solidFill>
          </p:spPr>
          <p:txBody>
            <a:bodyPr wrap="square" lIns="0" tIns="0" rIns="0" bIns="0" rtlCol="0"/>
            <a:lstStyle/>
            <a:p>
              <a:endParaRPr dirty="0"/>
            </a:p>
          </p:txBody>
        </p:sp>
        <p:sp>
          <p:nvSpPr>
            <p:cNvPr id="243" name="object 243"/>
            <p:cNvSpPr/>
            <p:nvPr/>
          </p:nvSpPr>
          <p:spPr>
            <a:xfrm>
              <a:off x="9854870" y="7098804"/>
              <a:ext cx="2917190" cy="1905"/>
            </a:xfrm>
            <a:custGeom>
              <a:avLst/>
              <a:gdLst/>
              <a:ahLst/>
              <a:cxnLst/>
              <a:rect l="l" t="t" r="r" b="b"/>
              <a:pathLst>
                <a:path w="2917190" h="1904">
                  <a:moveTo>
                    <a:pt x="2916936" y="0"/>
                  </a:moveTo>
                  <a:lnTo>
                    <a:pt x="0" y="0"/>
                  </a:lnTo>
                  <a:lnTo>
                    <a:pt x="0" y="317"/>
                  </a:lnTo>
                  <a:lnTo>
                    <a:pt x="0" y="1333"/>
                  </a:lnTo>
                  <a:lnTo>
                    <a:pt x="2916936" y="1333"/>
                  </a:lnTo>
                  <a:lnTo>
                    <a:pt x="2916936" y="317"/>
                  </a:lnTo>
                  <a:lnTo>
                    <a:pt x="2916936" y="0"/>
                  </a:lnTo>
                  <a:close/>
                </a:path>
              </a:pathLst>
            </a:custGeom>
            <a:solidFill>
              <a:srgbClr val="F1F0F0"/>
            </a:solidFill>
          </p:spPr>
          <p:txBody>
            <a:bodyPr wrap="square" lIns="0" tIns="0" rIns="0" bIns="0" rtlCol="0"/>
            <a:lstStyle/>
            <a:p>
              <a:endParaRPr dirty="0"/>
            </a:p>
          </p:txBody>
        </p:sp>
        <p:sp>
          <p:nvSpPr>
            <p:cNvPr id="244" name="object 244"/>
            <p:cNvSpPr/>
            <p:nvPr/>
          </p:nvSpPr>
          <p:spPr>
            <a:xfrm>
              <a:off x="9854870" y="7100430"/>
              <a:ext cx="2917190" cy="1905"/>
            </a:xfrm>
            <a:custGeom>
              <a:avLst/>
              <a:gdLst/>
              <a:ahLst/>
              <a:cxnLst/>
              <a:rect l="l" t="t" r="r" b="b"/>
              <a:pathLst>
                <a:path w="2917190" h="1904">
                  <a:moveTo>
                    <a:pt x="2916948" y="736"/>
                  </a:moveTo>
                  <a:lnTo>
                    <a:pt x="2916936" y="0"/>
                  </a:lnTo>
                  <a:lnTo>
                    <a:pt x="0" y="0"/>
                  </a:lnTo>
                  <a:lnTo>
                    <a:pt x="0" y="736"/>
                  </a:lnTo>
                  <a:lnTo>
                    <a:pt x="12" y="1625"/>
                  </a:lnTo>
                  <a:lnTo>
                    <a:pt x="2916948" y="1625"/>
                  </a:lnTo>
                  <a:lnTo>
                    <a:pt x="2916948" y="736"/>
                  </a:lnTo>
                  <a:close/>
                </a:path>
              </a:pathLst>
            </a:custGeom>
            <a:solidFill>
              <a:srgbClr val="F1F1F2"/>
            </a:solidFill>
          </p:spPr>
          <p:txBody>
            <a:bodyPr wrap="square" lIns="0" tIns="0" rIns="0" bIns="0" rtlCol="0"/>
            <a:lstStyle/>
            <a:p>
              <a:endParaRPr dirty="0"/>
            </a:p>
          </p:txBody>
        </p:sp>
        <p:sp>
          <p:nvSpPr>
            <p:cNvPr id="245" name="object 245"/>
            <p:cNvSpPr/>
            <p:nvPr/>
          </p:nvSpPr>
          <p:spPr>
            <a:xfrm>
              <a:off x="9854870" y="7102182"/>
              <a:ext cx="2917190" cy="1905"/>
            </a:xfrm>
            <a:custGeom>
              <a:avLst/>
              <a:gdLst/>
              <a:ahLst/>
              <a:cxnLst/>
              <a:rect l="l" t="t" r="r" b="b"/>
              <a:pathLst>
                <a:path w="2917190" h="1904">
                  <a:moveTo>
                    <a:pt x="2916948" y="1003"/>
                  </a:moveTo>
                  <a:lnTo>
                    <a:pt x="2916936" y="0"/>
                  </a:lnTo>
                  <a:lnTo>
                    <a:pt x="0" y="0"/>
                  </a:lnTo>
                  <a:lnTo>
                    <a:pt x="0" y="1016"/>
                  </a:lnTo>
                  <a:lnTo>
                    <a:pt x="12" y="1485"/>
                  </a:lnTo>
                  <a:lnTo>
                    <a:pt x="2916948" y="1485"/>
                  </a:lnTo>
                  <a:lnTo>
                    <a:pt x="2916948" y="1003"/>
                  </a:lnTo>
                  <a:close/>
                </a:path>
              </a:pathLst>
            </a:custGeom>
            <a:solidFill>
              <a:srgbClr val="F2F2F3"/>
            </a:solidFill>
          </p:spPr>
          <p:txBody>
            <a:bodyPr wrap="square" lIns="0" tIns="0" rIns="0" bIns="0" rtlCol="0"/>
            <a:lstStyle/>
            <a:p>
              <a:endParaRPr dirty="0"/>
            </a:p>
          </p:txBody>
        </p:sp>
        <p:sp>
          <p:nvSpPr>
            <p:cNvPr id="246" name="object 246"/>
            <p:cNvSpPr/>
            <p:nvPr/>
          </p:nvSpPr>
          <p:spPr>
            <a:xfrm>
              <a:off x="9854881" y="7102046"/>
              <a:ext cx="2917190" cy="635"/>
            </a:xfrm>
            <a:custGeom>
              <a:avLst/>
              <a:gdLst/>
              <a:ahLst/>
              <a:cxnLst/>
              <a:rect l="l" t="t" r="r" b="b"/>
              <a:pathLst>
                <a:path w="2917190" h="634">
                  <a:moveTo>
                    <a:pt x="2916935" y="0"/>
                  </a:moveTo>
                  <a:lnTo>
                    <a:pt x="0" y="126"/>
                  </a:lnTo>
                  <a:lnTo>
                    <a:pt x="2916935" y="0"/>
                  </a:lnTo>
                  <a:close/>
                </a:path>
              </a:pathLst>
            </a:custGeom>
            <a:solidFill>
              <a:srgbClr val="F1F1F2"/>
            </a:solidFill>
          </p:spPr>
          <p:txBody>
            <a:bodyPr wrap="square" lIns="0" tIns="0" rIns="0" bIns="0" rtlCol="0"/>
            <a:lstStyle/>
            <a:p>
              <a:endParaRPr dirty="0"/>
            </a:p>
          </p:txBody>
        </p:sp>
        <p:sp>
          <p:nvSpPr>
            <p:cNvPr id="247" name="object 247"/>
            <p:cNvSpPr/>
            <p:nvPr/>
          </p:nvSpPr>
          <p:spPr>
            <a:xfrm>
              <a:off x="9854882" y="7105212"/>
              <a:ext cx="2917190" cy="635"/>
            </a:xfrm>
            <a:custGeom>
              <a:avLst/>
              <a:gdLst/>
              <a:ahLst/>
              <a:cxnLst/>
              <a:rect l="l" t="t" r="r" b="b"/>
              <a:pathLst>
                <a:path w="2917190" h="634">
                  <a:moveTo>
                    <a:pt x="0" y="81"/>
                  </a:moveTo>
                  <a:lnTo>
                    <a:pt x="2916935" y="0"/>
                  </a:lnTo>
                  <a:lnTo>
                    <a:pt x="0" y="81"/>
                  </a:lnTo>
                  <a:close/>
                </a:path>
              </a:pathLst>
            </a:custGeom>
            <a:solidFill>
              <a:srgbClr val="F2F3F3"/>
            </a:solidFill>
          </p:spPr>
          <p:txBody>
            <a:bodyPr wrap="square" lIns="0" tIns="0" rIns="0" bIns="0" rtlCol="0"/>
            <a:lstStyle/>
            <a:p>
              <a:endParaRPr dirty="0"/>
            </a:p>
          </p:txBody>
        </p:sp>
        <p:sp>
          <p:nvSpPr>
            <p:cNvPr id="248" name="object 248"/>
            <p:cNvSpPr/>
            <p:nvPr/>
          </p:nvSpPr>
          <p:spPr>
            <a:xfrm>
              <a:off x="9854870" y="7103668"/>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2F2F3"/>
            </a:solidFill>
          </p:spPr>
          <p:txBody>
            <a:bodyPr wrap="square" lIns="0" tIns="0" rIns="0" bIns="0" rtlCol="0"/>
            <a:lstStyle/>
            <a:p>
              <a:endParaRPr dirty="0"/>
            </a:p>
          </p:txBody>
        </p:sp>
        <p:sp>
          <p:nvSpPr>
            <p:cNvPr id="249" name="object 249"/>
            <p:cNvSpPr/>
            <p:nvPr/>
          </p:nvSpPr>
          <p:spPr>
            <a:xfrm>
              <a:off x="9854870" y="7105306"/>
              <a:ext cx="2917190" cy="5080"/>
            </a:xfrm>
            <a:custGeom>
              <a:avLst/>
              <a:gdLst/>
              <a:ahLst/>
              <a:cxnLst/>
              <a:rect l="l" t="t" r="r" b="b"/>
              <a:pathLst>
                <a:path w="2917190" h="5079">
                  <a:moveTo>
                    <a:pt x="2916948" y="927"/>
                  </a:moveTo>
                  <a:lnTo>
                    <a:pt x="2916936" y="0"/>
                  </a:lnTo>
                  <a:lnTo>
                    <a:pt x="0" y="0"/>
                  </a:lnTo>
                  <a:lnTo>
                    <a:pt x="0" y="927"/>
                  </a:lnTo>
                  <a:lnTo>
                    <a:pt x="12" y="1612"/>
                  </a:lnTo>
                  <a:lnTo>
                    <a:pt x="0" y="1943"/>
                  </a:lnTo>
                  <a:lnTo>
                    <a:pt x="12" y="3238"/>
                  </a:lnTo>
                  <a:lnTo>
                    <a:pt x="12" y="4864"/>
                  </a:lnTo>
                  <a:lnTo>
                    <a:pt x="2916948" y="4864"/>
                  </a:lnTo>
                  <a:lnTo>
                    <a:pt x="2916948" y="3238"/>
                  </a:lnTo>
                  <a:lnTo>
                    <a:pt x="2916948" y="1943"/>
                  </a:lnTo>
                  <a:lnTo>
                    <a:pt x="2916936" y="1612"/>
                  </a:lnTo>
                  <a:lnTo>
                    <a:pt x="2916948" y="927"/>
                  </a:lnTo>
                  <a:close/>
                </a:path>
              </a:pathLst>
            </a:custGeom>
            <a:solidFill>
              <a:srgbClr val="F3F3F4"/>
            </a:solidFill>
          </p:spPr>
          <p:txBody>
            <a:bodyPr wrap="square" lIns="0" tIns="0" rIns="0" bIns="0" rtlCol="0"/>
            <a:lstStyle/>
            <a:p>
              <a:endParaRPr dirty="0"/>
            </a:p>
          </p:txBody>
        </p:sp>
        <p:sp>
          <p:nvSpPr>
            <p:cNvPr id="250" name="object 250"/>
            <p:cNvSpPr/>
            <p:nvPr/>
          </p:nvSpPr>
          <p:spPr>
            <a:xfrm>
              <a:off x="9854882" y="711017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3F4F4"/>
            </a:solidFill>
          </p:spPr>
          <p:txBody>
            <a:bodyPr wrap="square" lIns="0" tIns="0" rIns="0" bIns="0" rtlCol="0"/>
            <a:lstStyle/>
            <a:p>
              <a:endParaRPr dirty="0"/>
            </a:p>
          </p:txBody>
        </p:sp>
        <p:sp>
          <p:nvSpPr>
            <p:cNvPr id="251" name="object 251"/>
            <p:cNvSpPr/>
            <p:nvPr/>
          </p:nvSpPr>
          <p:spPr>
            <a:xfrm>
              <a:off x="9854882" y="7115035"/>
              <a:ext cx="2917190" cy="5080"/>
            </a:xfrm>
            <a:custGeom>
              <a:avLst/>
              <a:gdLst/>
              <a:ahLst/>
              <a:cxnLst/>
              <a:rect l="l" t="t" r="r" b="b"/>
              <a:pathLst>
                <a:path w="2917190" h="5079">
                  <a:moveTo>
                    <a:pt x="2916936" y="0"/>
                  </a:moveTo>
                  <a:lnTo>
                    <a:pt x="0" y="0"/>
                  </a:lnTo>
                  <a:lnTo>
                    <a:pt x="0" y="1638"/>
                  </a:lnTo>
                  <a:lnTo>
                    <a:pt x="0" y="3251"/>
                  </a:lnTo>
                  <a:lnTo>
                    <a:pt x="0" y="4876"/>
                  </a:lnTo>
                  <a:lnTo>
                    <a:pt x="2916936" y="4876"/>
                  </a:lnTo>
                  <a:lnTo>
                    <a:pt x="2916936" y="3251"/>
                  </a:lnTo>
                  <a:lnTo>
                    <a:pt x="2916936" y="1638"/>
                  </a:lnTo>
                  <a:lnTo>
                    <a:pt x="2916936" y="0"/>
                  </a:lnTo>
                  <a:close/>
                </a:path>
              </a:pathLst>
            </a:custGeom>
            <a:solidFill>
              <a:srgbClr val="F3F4F5"/>
            </a:solidFill>
          </p:spPr>
          <p:txBody>
            <a:bodyPr wrap="square" lIns="0" tIns="0" rIns="0" bIns="0" rtlCol="0"/>
            <a:lstStyle/>
            <a:p>
              <a:endParaRPr dirty="0"/>
            </a:p>
          </p:txBody>
        </p:sp>
        <p:sp>
          <p:nvSpPr>
            <p:cNvPr id="252" name="object 252"/>
            <p:cNvSpPr/>
            <p:nvPr/>
          </p:nvSpPr>
          <p:spPr>
            <a:xfrm>
              <a:off x="9854882" y="7119911"/>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4F4F5"/>
            </a:solidFill>
          </p:spPr>
          <p:txBody>
            <a:bodyPr wrap="square" lIns="0" tIns="0" rIns="0" bIns="0" rtlCol="0"/>
            <a:lstStyle/>
            <a:p>
              <a:endParaRPr dirty="0"/>
            </a:p>
          </p:txBody>
        </p:sp>
        <p:sp>
          <p:nvSpPr>
            <p:cNvPr id="253" name="object 253"/>
            <p:cNvSpPr/>
            <p:nvPr/>
          </p:nvSpPr>
          <p:spPr>
            <a:xfrm>
              <a:off x="9854882" y="7124788"/>
              <a:ext cx="2917190" cy="5080"/>
            </a:xfrm>
            <a:custGeom>
              <a:avLst/>
              <a:gdLst/>
              <a:ahLst/>
              <a:cxnLst/>
              <a:rect l="l" t="t" r="r" b="b"/>
              <a:pathLst>
                <a:path w="2917190" h="5079">
                  <a:moveTo>
                    <a:pt x="2916936" y="0"/>
                  </a:moveTo>
                  <a:lnTo>
                    <a:pt x="0" y="0"/>
                  </a:lnTo>
                  <a:lnTo>
                    <a:pt x="0" y="1625"/>
                  </a:lnTo>
                  <a:lnTo>
                    <a:pt x="0" y="3238"/>
                  </a:lnTo>
                  <a:lnTo>
                    <a:pt x="0" y="4876"/>
                  </a:lnTo>
                  <a:lnTo>
                    <a:pt x="2916936" y="4876"/>
                  </a:lnTo>
                  <a:lnTo>
                    <a:pt x="2916936" y="3238"/>
                  </a:lnTo>
                  <a:lnTo>
                    <a:pt x="2916936" y="1625"/>
                  </a:lnTo>
                  <a:lnTo>
                    <a:pt x="2916936" y="0"/>
                  </a:lnTo>
                  <a:close/>
                </a:path>
              </a:pathLst>
            </a:custGeom>
            <a:solidFill>
              <a:srgbClr val="F4F5F5"/>
            </a:solidFill>
          </p:spPr>
          <p:txBody>
            <a:bodyPr wrap="square" lIns="0" tIns="0" rIns="0" bIns="0" rtlCol="0"/>
            <a:lstStyle/>
            <a:p>
              <a:endParaRPr dirty="0"/>
            </a:p>
          </p:txBody>
        </p:sp>
        <p:sp>
          <p:nvSpPr>
            <p:cNvPr id="254" name="object 254"/>
            <p:cNvSpPr/>
            <p:nvPr/>
          </p:nvSpPr>
          <p:spPr>
            <a:xfrm>
              <a:off x="9854882" y="7129665"/>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5F5F6"/>
            </a:solidFill>
          </p:spPr>
          <p:txBody>
            <a:bodyPr wrap="square" lIns="0" tIns="0" rIns="0" bIns="0" rtlCol="0"/>
            <a:lstStyle/>
            <a:p>
              <a:endParaRPr dirty="0"/>
            </a:p>
          </p:txBody>
        </p:sp>
        <p:sp>
          <p:nvSpPr>
            <p:cNvPr id="255" name="object 255"/>
            <p:cNvSpPr/>
            <p:nvPr/>
          </p:nvSpPr>
          <p:spPr>
            <a:xfrm>
              <a:off x="9854882" y="7134529"/>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6F6F6"/>
            </a:solidFill>
          </p:spPr>
          <p:txBody>
            <a:bodyPr wrap="square" lIns="0" tIns="0" rIns="0" bIns="0" rtlCol="0"/>
            <a:lstStyle/>
            <a:p>
              <a:endParaRPr dirty="0"/>
            </a:p>
          </p:txBody>
        </p:sp>
        <p:sp>
          <p:nvSpPr>
            <p:cNvPr id="256" name="object 256"/>
            <p:cNvSpPr/>
            <p:nvPr/>
          </p:nvSpPr>
          <p:spPr>
            <a:xfrm>
              <a:off x="9854882" y="7139406"/>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6F6F7"/>
            </a:solidFill>
          </p:spPr>
          <p:txBody>
            <a:bodyPr wrap="square" lIns="0" tIns="0" rIns="0" bIns="0" rtlCol="0"/>
            <a:lstStyle/>
            <a:p>
              <a:endParaRPr dirty="0"/>
            </a:p>
          </p:txBody>
        </p:sp>
        <p:sp>
          <p:nvSpPr>
            <p:cNvPr id="257" name="object 257"/>
            <p:cNvSpPr/>
            <p:nvPr/>
          </p:nvSpPr>
          <p:spPr>
            <a:xfrm>
              <a:off x="9854882" y="7144270"/>
              <a:ext cx="2917190" cy="10160"/>
            </a:xfrm>
            <a:custGeom>
              <a:avLst/>
              <a:gdLst/>
              <a:ahLst/>
              <a:cxnLst/>
              <a:rect l="l" t="t" r="r" b="b"/>
              <a:pathLst>
                <a:path w="2917190" h="10159">
                  <a:moveTo>
                    <a:pt x="2916936" y="0"/>
                  </a:moveTo>
                  <a:lnTo>
                    <a:pt x="0" y="0"/>
                  </a:lnTo>
                  <a:lnTo>
                    <a:pt x="0" y="1638"/>
                  </a:lnTo>
                  <a:lnTo>
                    <a:pt x="0" y="3251"/>
                  </a:lnTo>
                  <a:lnTo>
                    <a:pt x="0" y="4889"/>
                  </a:lnTo>
                  <a:lnTo>
                    <a:pt x="0" y="6502"/>
                  </a:lnTo>
                  <a:lnTo>
                    <a:pt x="0" y="8128"/>
                  </a:lnTo>
                  <a:lnTo>
                    <a:pt x="0" y="9753"/>
                  </a:lnTo>
                  <a:lnTo>
                    <a:pt x="2916936" y="9753"/>
                  </a:lnTo>
                  <a:lnTo>
                    <a:pt x="2916936" y="1638"/>
                  </a:lnTo>
                  <a:lnTo>
                    <a:pt x="2916936" y="0"/>
                  </a:lnTo>
                  <a:close/>
                </a:path>
              </a:pathLst>
            </a:custGeom>
            <a:solidFill>
              <a:srgbClr val="F7F7F7"/>
            </a:solidFill>
          </p:spPr>
          <p:txBody>
            <a:bodyPr wrap="square" lIns="0" tIns="0" rIns="0" bIns="0" rtlCol="0"/>
            <a:lstStyle/>
            <a:p>
              <a:endParaRPr dirty="0"/>
            </a:p>
          </p:txBody>
        </p:sp>
        <p:sp>
          <p:nvSpPr>
            <p:cNvPr id="258" name="object 258"/>
            <p:cNvSpPr/>
            <p:nvPr/>
          </p:nvSpPr>
          <p:spPr>
            <a:xfrm>
              <a:off x="9854882" y="715402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7F8F8"/>
            </a:solidFill>
          </p:spPr>
          <p:txBody>
            <a:bodyPr wrap="square" lIns="0" tIns="0" rIns="0" bIns="0" rtlCol="0"/>
            <a:lstStyle/>
            <a:p>
              <a:endParaRPr dirty="0"/>
            </a:p>
          </p:txBody>
        </p:sp>
        <p:sp>
          <p:nvSpPr>
            <p:cNvPr id="259" name="object 259"/>
            <p:cNvSpPr/>
            <p:nvPr/>
          </p:nvSpPr>
          <p:spPr>
            <a:xfrm>
              <a:off x="9854882" y="715890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8F8F9"/>
            </a:solidFill>
          </p:spPr>
          <p:txBody>
            <a:bodyPr wrap="square" lIns="0" tIns="0" rIns="0" bIns="0" rtlCol="0"/>
            <a:lstStyle/>
            <a:p>
              <a:endParaRPr dirty="0"/>
            </a:p>
          </p:txBody>
        </p:sp>
        <p:sp>
          <p:nvSpPr>
            <p:cNvPr id="260" name="object 260"/>
            <p:cNvSpPr/>
            <p:nvPr/>
          </p:nvSpPr>
          <p:spPr>
            <a:xfrm>
              <a:off x="9854882" y="7163765"/>
              <a:ext cx="2917190" cy="3810"/>
            </a:xfrm>
            <a:custGeom>
              <a:avLst/>
              <a:gdLst/>
              <a:ahLst/>
              <a:cxnLst/>
              <a:rect l="l" t="t" r="r" b="b"/>
              <a:pathLst>
                <a:path w="2917190" h="3809">
                  <a:moveTo>
                    <a:pt x="2916936" y="0"/>
                  </a:moveTo>
                  <a:lnTo>
                    <a:pt x="0" y="0"/>
                  </a:lnTo>
                  <a:lnTo>
                    <a:pt x="0" y="1625"/>
                  </a:lnTo>
                  <a:lnTo>
                    <a:pt x="0" y="3251"/>
                  </a:lnTo>
                  <a:lnTo>
                    <a:pt x="2916936" y="3251"/>
                  </a:lnTo>
                  <a:lnTo>
                    <a:pt x="2916936" y="1625"/>
                  </a:lnTo>
                  <a:lnTo>
                    <a:pt x="2916936" y="0"/>
                  </a:lnTo>
                  <a:close/>
                </a:path>
              </a:pathLst>
            </a:custGeom>
            <a:solidFill>
              <a:srgbClr val="F8F9F9"/>
            </a:solidFill>
          </p:spPr>
          <p:txBody>
            <a:bodyPr wrap="square" lIns="0" tIns="0" rIns="0" bIns="0" rtlCol="0"/>
            <a:lstStyle/>
            <a:p>
              <a:endParaRPr dirty="0"/>
            </a:p>
          </p:txBody>
        </p:sp>
        <p:sp>
          <p:nvSpPr>
            <p:cNvPr id="261" name="object 261"/>
            <p:cNvSpPr/>
            <p:nvPr/>
          </p:nvSpPr>
          <p:spPr>
            <a:xfrm>
              <a:off x="9854882" y="7167016"/>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9F9FA"/>
            </a:solidFill>
          </p:spPr>
          <p:txBody>
            <a:bodyPr wrap="square" lIns="0" tIns="0" rIns="0" bIns="0" rtlCol="0"/>
            <a:lstStyle/>
            <a:p>
              <a:endParaRPr dirty="0"/>
            </a:p>
          </p:txBody>
        </p:sp>
        <p:sp>
          <p:nvSpPr>
            <p:cNvPr id="262" name="object 262"/>
            <p:cNvSpPr/>
            <p:nvPr/>
          </p:nvSpPr>
          <p:spPr>
            <a:xfrm>
              <a:off x="9854882" y="7171893"/>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9FAFB"/>
            </a:solidFill>
          </p:spPr>
          <p:txBody>
            <a:bodyPr wrap="square" lIns="0" tIns="0" rIns="0" bIns="0" rtlCol="0"/>
            <a:lstStyle/>
            <a:p>
              <a:endParaRPr dirty="0"/>
            </a:p>
          </p:txBody>
        </p:sp>
        <p:sp>
          <p:nvSpPr>
            <p:cNvPr id="263" name="object 263"/>
            <p:cNvSpPr/>
            <p:nvPr/>
          </p:nvSpPr>
          <p:spPr>
            <a:xfrm>
              <a:off x="9854882" y="7176757"/>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B"/>
            </a:solidFill>
          </p:spPr>
          <p:txBody>
            <a:bodyPr wrap="square" lIns="0" tIns="0" rIns="0" bIns="0" rtlCol="0"/>
            <a:lstStyle/>
            <a:p>
              <a:endParaRPr dirty="0"/>
            </a:p>
          </p:txBody>
        </p:sp>
        <p:sp>
          <p:nvSpPr>
            <p:cNvPr id="264" name="object 264"/>
            <p:cNvSpPr/>
            <p:nvPr/>
          </p:nvSpPr>
          <p:spPr>
            <a:xfrm>
              <a:off x="9854882" y="718163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C"/>
            </a:solidFill>
          </p:spPr>
          <p:txBody>
            <a:bodyPr wrap="square" lIns="0" tIns="0" rIns="0" bIns="0" rtlCol="0"/>
            <a:lstStyle/>
            <a:p>
              <a:endParaRPr dirty="0"/>
            </a:p>
          </p:txBody>
        </p:sp>
        <p:sp>
          <p:nvSpPr>
            <p:cNvPr id="265" name="object 265"/>
            <p:cNvSpPr/>
            <p:nvPr/>
          </p:nvSpPr>
          <p:spPr>
            <a:xfrm>
              <a:off x="9854882" y="718651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BFCFD"/>
            </a:solidFill>
          </p:spPr>
          <p:txBody>
            <a:bodyPr wrap="square" lIns="0" tIns="0" rIns="0" bIns="0" rtlCol="0"/>
            <a:lstStyle/>
            <a:p>
              <a:endParaRPr dirty="0"/>
            </a:p>
          </p:txBody>
        </p:sp>
        <p:sp>
          <p:nvSpPr>
            <p:cNvPr id="266" name="object 266"/>
            <p:cNvSpPr/>
            <p:nvPr/>
          </p:nvSpPr>
          <p:spPr>
            <a:xfrm>
              <a:off x="9854882" y="7191374"/>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CFDFD"/>
            </a:solidFill>
          </p:spPr>
          <p:txBody>
            <a:bodyPr wrap="square" lIns="0" tIns="0" rIns="0" bIns="0" rtlCol="0"/>
            <a:lstStyle/>
            <a:p>
              <a:endParaRPr dirty="0"/>
            </a:p>
          </p:txBody>
        </p:sp>
        <p:sp>
          <p:nvSpPr>
            <p:cNvPr id="267" name="object 267"/>
            <p:cNvSpPr/>
            <p:nvPr/>
          </p:nvSpPr>
          <p:spPr>
            <a:xfrm>
              <a:off x="9854882" y="719625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DFEFE"/>
            </a:solidFill>
          </p:spPr>
          <p:txBody>
            <a:bodyPr wrap="square" lIns="0" tIns="0" rIns="0" bIns="0" rtlCol="0"/>
            <a:lstStyle/>
            <a:p>
              <a:endParaRPr dirty="0"/>
            </a:p>
          </p:txBody>
        </p:sp>
        <p:sp>
          <p:nvSpPr>
            <p:cNvPr id="268" name="object 268"/>
            <p:cNvSpPr/>
            <p:nvPr/>
          </p:nvSpPr>
          <p:spPr>
            <a:xfrm>
              <a:off x="9854882" y="7201115"/>
              <a:ext cx="2917190" cy="5080"/>
            </a:xfrm>
            <a:custGeom>
              <a:avLst/>
              <a:gdLst/>
              <a:ahLst/>
              <a:cxnLst/>
              <a:rect l="l" t="t" r="r" b="b"/>
              <a:pathLst>
                <a:path w="2917190" h="5079">
                  <a:moveTo>
                    <a:pt x="2916936" y="0"/>
                  </a:moveTo>
                  <a:lnTo>
                    <a:pt x="0" y="0"/>
                  </a:lnTo>
                  <a:lnTo>
                    <a:pt x="0" y="1638"/>
                  </a:lnTo>
                  <a:lnTo>
                    <a:pt x="0" y="3251"/>
                  </a:lnTo>
                  <a:lnTo>
                    <a:pt x="0" y="4889"/>
                  </a:lnTo>
                  <a:lnTo>
                    <a:pt x="2916936" y="4889"/>
                  </a:lnTo>
                  <a:lnTo>
                    <a:pt x="2916936" y="3251"/>
                  </a:lnTo>
                  <a:lnTo>
                    <a:pt x="2916936" y="1638"/>
                  </a:lnTo>
                  <a:lnTo>
                    <a:pt x="2916936" y="0"/>
                  </a:lnTo>
                  <a:close/>
                </a:path>
              </a:pathLst>
            </a:custGeom>
            <a:solidFill>
              <a:srgbClr val="FEFEFF"/>
            </a:solidFill>
          </p:spPr>
          <p:txBody>
            <a:bodyPr wrap="square" lIns="0" tIns="0" rIns="0" bIns="0" rtlCol="0"/>
            <a:lstStyle/>
            <a:p>
              <a:endParaRPr dirty="0"/>
            </a:p>
          </p:txBody>
        </p:sp>
        <p:sp>
          <p:nvSpPr>
            <p:cNvPr id="269" name="object 269"/>
            <p:cNvSpPr/>
            <p:nvPr/>
          </p:nvSpPr>
          <p:spPr>
            <a:xfrm>
              <a:off x="9854882" y="7206005"/>
              <a:ext cx="2917190" cy="5080"/>
            </a:xfrm>
            <a:custGeom>
              <a:avLst/>
              <a:gdLst/>
              <a:ahLst/>
              <a:cxnLst/>
              <a:rect l="l" t="t" r="r" b="b"/>
              <a:pathLst>
                <a:path w="2917190" h="5079">
                  <a:moveTo>
                    <a:pt x="2916936" y="0"/>
                  </a:moveTo>
                  <a:lnTo>
                    <a:pt x="0" y="0"/>
                  </a:lnTo>
                  <a:lnTo>
                    <a:pt x="0" y="1612"/>
                  </a:lnTo>
                  <a:lnTo>
                    <a:pt x="0" y="3238"/>
                  </a:lnTo>
                  <a:lnTo>
                    <a:pt x="0" y="4864"/>
                  </a:lnTo>
                  <a:lnTo>
                    <a:pt x="2916936" y="4864"/>
                  </a:lnTo>
                  <a:lnTo>
                    <a:pt x="2916936" y="3238"/>
                  </a:lnTo>
                  <a:lnTo>
                    <a:pt x="2916936" y="1612"/>
                  </a:lnTo>
                  <a:lnTo>
                    <a:pt x="2916936" y="0"/>
                  </a:lnTo>
                  <a:close/>
                </a:path>
              </a:pathLst>
            </a:custGeom>
            <a:solidFill>
              <a:srgbClr val="FEFFFF"/>
            </a:solidFill>
          </p:spPr>
          <p:txBody>
            <a:bodyPr wrap="square" lIns="0" tIns="0" rIns="0" bIns="0" rtlCol="0"/>
            <a:lstStyle/>
            <a:p>
              <a:endParaRPr dirty="0"/>
            </a:p>
          </p:txBody>
        </p:sp>
        <p:sp>
          <p:nvSpPr>
            <p:cNvPr id="270" name="object 270"/>
            <p:cNvSpPr/>
            <p:nvPr/>
          </p:nvSpPr>
          <p:spPr>
            <a:xfrm>
              <a:off x="9854882" y="6194526"/>
              <a:ext cx="2917190" cy="1132840"/>
            </a:xfrm>
            <a:custGeom>
              <a:avLst/>
              <a:gdLst/>
              <a:ahLst/>
              <a:cxnLst/>
              <a:rect l="l" t="t" r="r" b="b"/>
              <a:pathLst>
                <a:path w="2917190" h="1132840">
                  <a:moveTo>
                    <a:pt x="2720238" y="0"/>
                  </a:moveTo>
                  <a:lnTo>
                    <a:pt x="201383" y="0"/>
                  </a:lnTo>
                  <a:lnTo>
                    <a:pt x="201383" y="21780"/>
                  </a:lnTo>
                  <a:lnTo>
                    <a:pt x="2720238" y="21780"/>
                  </a:lnTo>
                  <a:lnTo>
                    <a:pt x="2720238" y="0"/>
                  </a:lnTo>
                  <a:close/>
                </a:path>
                <a:path w="2917190" h="1132840">
                  <a:moveTo>
                    <a:pt x="2916936" y="1016342"/>
                  </a:moveTo>
                  <a:lnTo>
                    <a:pt x="0" y="1016342"/>
                  </a:lnTo>
                  <a:lnTo>
                    <a:pt x="0" y="1017968"/>
                  </a:lnTo>
                  <a:lnTo>
                    <a:pt x="0" y="1019594"/>
                  </a:lnTo>
                  <a:lnTo>
                    <a:pt x="0" y="1132801"/>
                  </a:lnTo>
                  <a:lnTo>
                    <a:pt x="2916936" y="1132801"/>
                  </a:lnTo>
                  <a:lnTo>
                    <a:pt x="2916936" y="1017968"/>
                  </a:lnTo>
                  <a:lnTo>
                    <a:pt x="2916936" y="1016342"/>
                  </a:lnTo>
                  <a:close/>
                </a:path>
              </a:pathLst>
            </a:custGeom>
            <a:solidFill>
              <a:srgbClr val="FFFFFF"/>
            </a:solidFill>
          </p:spPr>
          <p:txBody>
            <a:bodyPr wrap="square" lIns="0" tIns="0" rIns="0" bIns="0" rtlCol="0"/>
            <a:lstStyle/>
            <a:p>
              <a:endParaRPr dirty="0"/>
            </a:p>
          </p:txBody>
        </p:sp>
        <p:sp>
          <p:nvSpPr>
            <p:cNvPr id="271" name="object 271"/>
            <p:cNvSpPr/>
            <p:nvPr/>
          </p:nvSpPr>
          <p:spPr>
            <a:xfrm>
              <a:off x="10056273" y="621813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ABBBD"/>
            </a:solidFill>
          </p:spPr>
          <p:txBody>
            <a:bodyPr wrap="square" lIns="0" tIns="0" rIns="0" bIns="0" rtlCol="0"/>
            <a:lstStyle/>
            <a:p>
              <a:endParaRPr dirty="0"/>
            </a:p>
          </p:txBody>
        </p:sp>
        <p:sp>
          <p:nvSpPr>
            <p:cNvPr id="272" name="object 272"/>
            <p:cNvSpPr/>
            <p:nvPr/>
          </p:nvSpPr>
          <p:spPr>
            <a:xfrm>
              <a:off x="10056266" y="6218491"/>
              <a:ext cx="2519045" cy="1905"/>
            </a:xfrm>
            <a:custGeom>
              <a:avLst/>
              <a:gdLst/>
              <a:ahLst/>
              <a:cxnLst/>
              <a:rect l="l" t="t" r="r" b="b"/>
              <a:pathLst>
                <a:path w="2519045" h="1904">
                  <a:moveTo>
                    <a:pt x="2518854" y="0"/>
                  </a:moveTo>
                  <a:lnTo>
                    <a:pt x="0" y="0"/>
                  </a:lnTo>
                  <a:lnTo>
                    <a:pt x="0" y="355"/>
                  </a:lnTo>
                  <a:lnTo>
                    <a:pt x="0" y="711"/>
                  </a:lnTo>
                  <a:lnTo>
                    <a:pt x="0" y="1066"/>
                  </a:lnTo>
                  <a:lnTo>
                    <a:pt x="0" y="1422"/>
                  </a:lnTo>
                  <a:lnTo>
                    <a:pt x="0" y="1765"/>
                  </a:lnTo>
                  <a:lnTo>
                    <a:pt x="2518854" y="1765"/>
                  </a:lnTo>
                  <a:lnTo>
                    <a:pt x="2518854" y="1422"/>
                  </a:lnTo>
                  <a:lnTo>
                    <a:pt x="2518854" y="1066"/>
                  </a:lnTo>
                  <a:lnTo>
                    <a:pt x="2518854" y="711"/>
                  </a:lnTo>
                  <a:lnTo>
                    <a:pt x="2518854" y="355"/>
                  </a:lnTo>
                  <a:lnTo>
                    <a:pt x="2518854" y="0"/>
                  </a:lnTo>
                  <a:close/>
                </a:path>
              </a:pathLst>
            </a:custGeom>
            <a:solidFill>
              <a:srgbClr val="BABCBD"/>
            </a:solidFill>
          </p:spPr>
          <p:txBody>
            <a:bodyPr wrap="square" lIns="0" tIns="0" rIns="0" bIns="0" rtlCol="0"/>
            <a:lstStyle/>
            <a:p>
              <a:endParaRPr dirty="0"/>
            </a:p>
          </p:txBody>
        </p:sp>
        <p:sp>
          <p:nvSpPr>
            <p:cNvPr id="273" name="object 273"/>
            <p:cNvSpPr/>
            <p:nvPr/>
          </p:nvSpPr>
          <p:spPr>
            <a:xfrm>
              <a:off x="10056266" y="6220256"/>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ABCBE"/>
            </a:solidFill>
          </p:spPr>
          <p:txBody>
            <a:bodyPr wrap="square" lIns="0" tIns="0" rIns="0" bIns="0" rtlCol="0"/>
            <a:lstStyle/>
            <a:p>
              <a:endParaRPr dirty="0"/>
            </a:p>
          </p:txBody>
        </p:sp>
        <p:sp>
          <p:nvSpPr>
            <p:cNvPr id="274" name="object 274"/>
            <p:cNvSpPr/>
            <p:nvPr/>
          </p:nvSpPr>
          <p:spPr>
            <a:xfrm>
              <a:off x="10056266" y="6221323"/>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BBDBE"/>
            </a:solidFill>
          </p:spPr>
          <p:txBody>
            <a:bodyPr wrap="square" lIns="0" tIns="0" rIns="0" bIns="0" rtlCol="0"/>
            <a:lstStyle/>
            <a:p>
              <a:endParaRPr dirty="0"/>
            </a:p>
          </p:txBody>
        </p:sp>
        <p:sp>
          <p:nvSpPr>
            <p:cNvPr id="275" name="object 275"/>
            <p:cNvSpPr/>
            <p:nvPr/>
          </p:nvSpPr>
          <p:spPr>
            <a:xfrm>
              <a:off x="10056266" y="6222021"/>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BBDBF"/>
            </a:solidFill>
          </p:spPr>
          <p:txBody>
            <a:bodyPr wrap="square" lIns="0" tIns="0" rIns="0" bIns="0" rtlCol="0"/>
            <a:lstStyle/>
            <a:p>
              <a:endParaRPr dirty="0"/>
            </a:p>
          </p:txBody>
        </p:sp>
        <p:sp>
          <p:nvSpPr>
            <p:cNvPr id="276" name="object 276"/>
            <p:cNvSpPr/>
            <p:nvPr/>
          </p:nvSpPr>
          <p:spPr>
            <a:xfrm>
              <a:off x="10056266" y="6223088"/>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BCBEBF"/>
            </a:solidFill>
          </p:spPr>
          <p:txBody>
            <a:bodyPr wrap="square" lIns="0" tIns="0" rIns="0" bIns="0" rtlCol="0"/>
            <a:lstStyle/>
            <a:p>
              <a:endParaRPr dirty="0"/>
            </a:p>
          </p:txBody>
        </p:sp>
        <p:sp>
          <p:nvSpPr>
            <p:cNvPr id="277" name="object 277"/>
            <p:cNvSpPr/>
            <p:nvPr/>
          </p:nvSpPr>
          <p:spPr>
            <a:xfrm>
              <a:off x="10056266" y="6224142"/>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CBEC0"/>
            </a:solidFill>
          </p:spPr>
          <p:txBody>
            <a:bodyPr wrap="square" lIns="0" tIns="0" rIns="0" bIns="0" rtlCol="0"/>
            <a:lstStyle/>
            <a:p>
              <a:endParaRPr dirty="0"/>
            </a:p>
          </p:txBody>
        </p:sp>
        <p:sp>
          <p:nvSpPr>
            <p:cNvPr id="278" name="object 278"/>
            <p:cNvSpPr/>
            <p:nvPr/>
          </p:nvSpPr>
          <p:spPr>
            <a:xfrm>
              <a:off x="10056273" y="6225199"/>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DBFC0"/>
            </a:solidFill>
          </p:spPr>
          <p:txBody>
            <a:bodyPr wrap="square" lIns="0" tIns="0" rIns="0" bIns="0" rtlCol="0"/>
            <a:lstStyle/>
            <a:p>
              <a:endParaRPr dirty="0"/>
            </a:p>
          </p:txBody>
        </p:sp>
        <p:sp>
          <p:nvSpPr>
            <p:cNvPr id="279" name="object 279"/>
            <p:cNvSpPr/>
            <p:nvPr/>
          </p:nvSpPr>
          <p:spPr>
            <a:xfrm>
              <a:off x="10056273" y="6225552"/>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CBEC0"/>
            </a:solidFill>
          </p:spPr>
          <p:txBody>
            <a:bodyPr wrap="square" lIns="0" tIns="0" rIns="0" bIns="0" rtlCol="0"/>
            <a:lstStyle/>
            <a:p>
              <a:endParaRPr dirty="0"/>
            </a:p>
          </p:txBody>
        </p:sp>
        <p:sp>
          <p:nvSpPr>
            <p:cNvPr id="280" name="object 280"/>
            <p:cNvSpPr/>
            <p:nvPr/>
          </p:nvSpPr>
          <p:spPr>
            <a:xfrm>
              <a:off x="10056266" y="6225908"/>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BDBFC0"/>
            </a:solidFill>
          </p:spPr>
          <p:txBody>
            <a:bodyPr wrap="square" lIns="0" tIns="0" rIns="0" bIns="0" rtlCol="0"/>
            <a:lstStyle/>
            <a:p>
              <a:endParaRPr dirty="0"/>
            </a:p>
          </p:txBody>
        </p:sp>
        <p:sp>
          <p:nvSpPr>
            <p:cNvPr id="281" name="object 281"/>
            <p:cNvSpPr/>
            <p:nvPr/>
          </p:nvSpPr>
          <p:spPr>
            <a:xfrm>
              <a:off x="10056266" y="6226619"/>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DBFC1"/>
            </a:solidFill>
          </p:spPr>
          <p:txBody>
            <a:bodyPr wrap="square" lIns="0" tIns="0" rIns="0" bIns="0" rtlCol="0"/>
            <a:lstStyle/>
            <a:p>
              <a:endParaRPr dirty="0"/>
            </a:p>
          </p:txBody>
        </p:sp>
        <p:sp>
          <p:nvSpPr>
            <p:cNvPr id="282" name="object 282"/>
            <p:cNvSpPr/>
            <p:nvPr/>
          </p:nvSpPr>
          <p:spPr>
            <a:xfrm>
              <a:off x="10056266" y="6227317"/>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BEC0C1"/>
            </a:solidFill>
          </p:spPr>
          <p:txBody>
            <a:bodyPr wrap="square" lIns="0" tIns="0" rIns="0" bIns="0" rtlCol="0"/>
            <a:lstStyle/>
            <a:p>
              <a:endParaRPr dirty="0"/>
            </a:p>
          </p:txBody>
        </p:sp>
        <p:sp>
          <p:nvSpPr>
            <p:cNvPr id="283" name="object 283"/>
            <p:cNvSpPr/>
            <p:nvPr/>
          </p:nvSpPr>
          <p:spPr>
            <a:xfrm>
              <a:off x="10056273" y="622873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dirty="0"/>
            </a:p>
          </p:txBody>
        </p:sp>
        <p:sp>
          <p:nvSpPr>
            <p:cNvPr id="284" name="object 284"/>
            <p:cNvSpPr/>
            <p:nvPr/>
          </p:nvSpPr>
          <p:spPr>
            <a:xfrm>
              <a:off x="10056273" y="622908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1"/>
            </a:solidFill>
          </p:spPr>
          <p:txBody>
            <a:bodyPr wrap="square" lIns="0" tIns="0" rIns="0" bIns="0" rtlCol="0"/>
            <a:lstStyle/>
            <a:p>
              <a:endParaRPr dirty="0"/>
            </a:p>
          </p:txBody>
        </p:sp>
        <p:sp>
          <p:nvSpPr>
            <p:cNvPr id="285" name="object 285"/>
            <p:cNvSpPr/>
            <p:nvPr/>
          </p:nvSpPr>
          <p:spPr>
            <a:xfrm>
              <a:off x="10056273" y="622943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dirty="0"/>
            </a:p>
          </p:txBody>
        </p:sp>
        <p:sp>
          <p:nvSpPr>
            <p:cNvPr id="286" name="object 286"/>
            <p:cNvSpPr/>
            <p:nvPr/>
          </p:nvSpPr>
          <p:spPr>
            <a:xfrm>
              <a:off x="10056266" y="6229794"/>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FC1C2"/>
            </a:solidFill>
          </p:spPr>
          <p:txBody>
            <a:bodyPr wrap="square" lIns="0" tIns="0" rIns="0" bIns="0" rtlCol="0"/>
            <a:lstStyle/>
            <a:p>
              <a:endParaRPr dirty="0"/>
            </a:p>
          </p:txBody>
        </p:sp>
        <p:sp>
          <p:nvSpPr>
            <p:cNvPr id="287" name="object 287"/>
            <p:cNvSpPr/>
            <p:nvPr/>
          </p:nvSpPr>
          <p:spPr>
            <a:xfrm>
              <a:off x="10056273" y="623084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dirty="0"/>
            </a:p>
          </p:txBody>
        </p:sp>
        <p:sp>
          <p:nvSpPr>
            <p:cNvPr id="288" name="object 288"/>
            <p:cNvSpPr/>
            <p:nvPr/>
          </p:nvSpPr>
          <p:spPr>
            <a:xfrm>
              <a:off x="10056273" y="623120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2"/>
            </a:solidFill>
          </p:spPr>
          <p:txBody>
            <a:bodyPr wrap="square" lIns="0" tIns="0" rIns="0" bIns="0" rtlCol="0"/>
            <a:lstStyle/>
            <a:p>
              <a:endParaRPr dirty="0"/>
            </a:p>
          </p:txBody>
        </p:sp>
        <p:sp>
          <p:nvSpPr>
            <p:cNvPr id="289" name="object 289"/>
            <p:cNvSpPr/>
            <p:nvPr/>
          </p:nvSpPr>
          <p:spPr>
            <a:xfrm>
              <a:off x="10056273" y="623155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dirty="0"/>
            </a:p>
          </p:txBody>
        </p:sp>
        <p:sp>
          <p:nvSpPr>
            <p:cNvPr id="290" name="object 290"/>
            <p:cNvSpPr/>
            <p:nvPr/>
          </p:nvSpPr>
          <p:spPr>
            <a:xfrm>
              <a:off x="10056266" y="6231915"/>
              <a:ext cx="2519045" cy="1270"/>
            </a:xfrm>
            <a:custGeom>
              <a:avLst/>
              <a:gdLst/>
              <a:ahLst/>
              <a:cxnLst/>
              <a:rect l="l" t="t" r="r" b="b"/>
              <a:pathLst>
                <a:path w="2519045" h="1270">
                  <a:moveTo>
                    <a:pt x="2518854" y="0"/>
                  </a:moveTo>
                  <a:lnTo>
                    <a:pt x="0" y="0"/>
                  </a:lnTo>
                  <a:lnTo>
                    <a:pt x="0" y="355"/>
                  </a:lnTo>
                  <a:lnTo>
                    <a:pt x="0" y="711"/>
                  </a:lnTo>
                  <a:lnTo>
                    <a:pt x="0" y="1054"/>
                  </a:lnTo>
                  <a:lnTo>
                    <a:pt x="2518854" y="1054"/>
                  </a:lnTo>
                  <a:lnTo>
                    <a:pt x="2518854" y="711"/>
                  </a:lnTo>
                  <a:lnTo>
                    <a:pt x="2518854" y="355"/>
                  </a:lnTo>
                  <a:lnTo>
                    <a:pt x="2518854" y="0"/>
                  </a:lnTo>
                  <a:close/>
                </a:path>
              </a:pathLst>
            </a:custGeom>
            <a:solidFill>
              <a:srgbClr val="C0C2C3"/>
            </a:solidFill>
          </p:spPr>
          <p:txBody>
            <a:bodyPr wrap="square" lIns="0" tIns="0" rIns="0" bIns="0" rtlCol="0"/>
            <a:lstStyle/>
            <a:p>
              <a:endParaRPr dirty="0"/>
            </a:p>
          </p:txBody>
        </p:sp>
        <p:sp>
          <p:nvSpPr>
            <p:cNvPr id="291" name="object 291"/>
            <p:cNvSpPr/>
            <p:nvPr/>
          </p:nvSpPr>
          <p:spPr>
            <a:xfrm>
              <a:off x="10056266" y="623296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1C2C4"/>
            </a:solidFill>
          </p:spPr>
          <p:txBody>
            <a:bodyPr wrap="square" lIns="0" tIns="0" rIns="0" bIns="0" rtlCol="0"/>
            <a:lstStyle/>
            <a:p>
              <a:endParaRPr dirty="0"/>
            </a:p>
          </p:txBody>
        </p:sp>
        <p:sp>
          <p:nvSpPr>
            <p:cNvPr id="292" name="object 292"/>
            <p:cNvSpPr/>
            <p:nvPr/>
          </p:nvSpPr>
          <p:spPr>
            <a:xfrm>
              <a:off x="10056266" y="6234391"/>
              <a:ext cx="2519045" cy="2540"/>
            </a:xfrm>
            <a:custGeom>
              <a:avLst/>
              <a:gdLst/>
              <a:ahLst/>
              <a:cxnLst/>
              <a:rect l="l" t="t" r="r" b="b"/>
              <a:pathLst>
                <a:path w="2519045" h="2539">
                  <a:moveTo>
                    <a:pt x="2518854" y="0"/>
                  </a:moveTo>
                  <a:lnTo>
                    <a:pt x="0" y="0"/>
                  </a:lnTo>
                  <a:lnTo>
                    <a:pt x="0" y="342"/>
                  </a:lnTo>
                  <a:lnTo>
                    <a:pt x="0" y="698"/>
                  </a:lnTo>
                  <a:lnTo>
                    <a:pt x="0" y="1054"/>
                  </a:lnTo>
                  <a:lnTo>
                    <a:pt x="0" y="1409"/>
                  </a:lnTo>
                  <a:lnTo>
                    <a:pt x="0" y="1765"/>
                  </a:lnTo>
                  <a:lnTo>
                    <a:pt x="0" y="2108"/>
                  </a:lnTo>
                  <a:lnTo>
                    <a:pt x="2518854" y="2108"/>
                  </a:lnTo>
                  <a:lnTo>
                    <a:pt x="2518854" y="342"/>
                  </a:lnTo>
                  <a:lnTo>
                    <a:pt x="2518854" y="0"/>
                  </a:lnTo>
                  <a:close/>
                </a:path>
              </a:pathLst>
            </a:custGeom>
            <a:solidFill>
              <a:srgbClr val="C2C3C4"/>
            </a:solidFill>
          </p:spPr>
          <p:txBody>
            <a:bodyPr wrap="square" lIns="0" tIns="0" rIns="0" bIns="0" rtlCol="0"/>
            <a:lstStyle/>
            <a:p>
              <a:endParaRPr dirty="0"/>
            </a:p>
          </p:txBody>
        </p:sp>
        <p:sp>
          <p:nvSpPr>
            <p:cNvPr id="293" name="object 293"/>
            <p:cNvSpPr/>
            <p:nvPr/>
          </p:nvSpPr>
          <p:spPr>
            <a:xfrm>
              <a:off x="10056266" y="623649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2C4C4"/>
            </a:solidFill>
          </p:spPr>
          <p:txBody>
            <a:bodyPr wrap="square" lIns="0" tIns="0" rIns="0" bIns="0" rtlCol="0"/>
            <a:lstStyle/>
            <a:p>
              <a:endParaRPr dirty="0"/>
            </a:p>
          </p:txBody>
        </p:sp>
        <p:sp>
          <p:nvSpPr>
            <p:cNvPr id="294" name="object 294"/>
            <p:cNvSpPr/>
            <p:nvPr/>
          </p:nvSpPr>
          <p:spPr>
            <a:xfrm>
              <a:off x="10056266" y="6237922"/>
              <a:ext cx="2519045" cy="1270"/>
            </a:xfrm>
            <a:custGeom>
              <a:avLst/>
              <a:gdLst/>
              <a:ahLst/>
              <a:cxnLst/>
              <a:rect l="l" t="t" r="r" b="b"/>
              <a:pathLst>
                <a:path w="2519045" h="1270">
                  <a:moveTo>
                    <a:pt x="2518854" y="0"/>
                  </a:moveTo>
                  <a:lnTo>
                    <a:pt x="0" y="0"/>
                  </a:lnTo>
                  <a:lnTo>
                    <a:pt x="0" y="342"/>
                  </a:lnTo>
                  <a:lnTo>
                    <a:pt x="0" y="698"/>
                  </a:lnTo>
                  <a:lnTo>
                    <a:pt x="0" y="1054"/>
                  </a:lnTo>
                  <a:lnTo>
                    <a:pt x="2518854" y="1054"/>
                  </a:lnTo>
                  <a:lnTo>
                    <a:pt x="2518854" y="698"/>
                  </a:lnTo>
                  <a:lnTo>
                    <a:pt x="2518854" y="342"/>
                  </a:lnTo>
                  <a:lnTo>
                    <a:pt x="2518854" y="0"/>
                  </a:lnTo>
                  <a:close/>
                </a:path>
              </a:pathLst>
            </a:custGeom>
            <a:solidFill>
              <a:srgbClr val="C2C4C5"/>
            </a:solidFill>
          </p:spPr>
          <p:txBody>
            <a:bodyPr wrap="square" lIns="0" tIns="0" rIns="0" bIns="0" rtlCol="0"/>
            <a:lstStyle/>
            <a:p>
              <a:endParaRPr dirty="0"/>
            </a:p>
          </p:txBody>
        </p:sp>
        <p:sp>
          <p:nvSpPr>
            <p:cNvPr id="295" name="object 295"/>
            <p:cNvSpPr/>
            <p:nvPr/>
          </p:nvSpPr>
          <p:spPr>
            <a:xfrm>
              <a:off x="10056266" y="623897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2518854" y="1409"/>
                  </a:lnTo>
                  <a:lnTo>
                    <a:pt x="2518854" y="1054"/>
                  </a:lnTo>
                  <a:lnTo>
                    <a:pt x="2518854" y="711"/>
                  </a:lnTo>
                  <a:lnTo>
                    <a:pt x="2518854" y="355"/>
                  </a:lnTo>
                  <a:lnTo>
                    <a:pt x="2518854" y="0"/>
                  </a:lnTo>
                  <a:close/>
                </a:path>
              </a:pathLst>
            </a:custGeom>
            <a:solidFill>
              <a:srgbClr val="C3C5C5"/>
            </a:solidFill>
          </p:spPr>
          <p:txBody>
            <a:bodyPr wrap="square" lIns="0" tIns="0" rIns="0" bIns="0" rtlCol="0"/>
            <a:lstStyle/>
            <a:p>
              <a:endParaRPr dirty="0"/>
            </a:p>
          </p:txBody>
        </p:sp>
        <p:sp>
          <p:nvSpPr>
            <p:cNvPr id="296" name="object 296"/>
            <p:cNvSpPr/>
            <p:nvPr/>
          </p:nvSpPr>
          <p:spPr>
            <a:xfrm>
              <a:off x="10056266" y="6240386"/>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3C5C7"/>
            </a:solidFill>
          </p:spPr>
          <p:txBody>
            <a:bodyPr wrap="square" lIns="0" tIns="0" rIns="0" bIns="0" rtlCol="0"/>
            <a:lstStyle/>
            <a:p>
              <a:endParaRPr dirty="0"/>
            </a:p>
          </p:txBody>
        </p:sp>
        <p:sp>
          <p:nvSpPr>
            <p:cNvPr id="297" name="object 297"/>
            <p:cNvSpPr/>
            <p:nvPr/>
          </p:nvSpPr>
          <p:spPr>
            <a:xfrm>
              <a:off x="10056273" y="624108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4C6C7"/>
            </a:solidFill>
          </p:spPr>
          <p:txBody>
            <a:bodyPr wrap="square" lIns="0" tIns="0" rIns="0" bIns="0" rtlCol="0"/>
            <a:lstStyle/>
            <a:p>
              <a:endParaRPr dirty="0"/>
            </a:p>
          </p:txBody>
        </p:sp>
        <p:sp>
          <p:nvSpPr>
            <p:cNvPr id="298" name="object 298"/>
            <p:cNvSpPr/>
            <p:nvPr/>
          </p:nvSpPr>
          <p:spPr>
            <a:xfrm>
              <a:off x="10056273" y="6241441"/>
              <a:ext cx="2519045" cy="635"/>
            </a:xfrm>
            <a:custGeom>
              <a:avLst/>
              <a:gdLst/>
              <a:ahLst/>
              <a:cxnLst/>
              <a:rect l="l" t="t" r="r" b="b"/>
              <a:pathLst>
                <a:path w="2519045" h="635">
                  <a:moveTo>
                    <a:pt x="2518852" y="344"/>
                  </a:moveTo>
                  <a:lnTo>
                    <a:pt x="0" y="344"/>
                  </a:lnTo>
                  <a:lnTo>
                    <a:pt x="0" y="0"/>
                  </a:lnTo>
                  <a:lnTo>
                    <a:pt x="2518852" y="0"/>
                  </a:lnTo>
                  <a:lnTo>
                    <a:pt x="2518852" y="344"/>
                  </a:lnTo>
                  <a:close/>
                </a:path>
              </a:pathLst>
            </a:custGeom>
            <a:solidFill>
              <a:srgbClr val="C3C5C7"/>
            </a:solidFill>
          </p:spPr>
          <p:txBody>
            <a:bodyPr wrap="square" lIns="0" tIns="0" rIns="0" bIns="0" rtlCol="0"/>
            <a:lstStyle/>
            <a:p>
              <a:endParaRPr dirty="0"/>
            </a:p>
          </p:txBody>
        </p:sp>
        <p:sp>
          <p:nvSpPr>
            <p:cNvPr id="299" name="object 299"/>
            <p:cNvSpPr/>
            <p:nvPr/>
          </p:nvSpPr>
          <p:spPr>
            <a:xfrm>
              <a:off x="10056266" y="6241795"/>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C4C6C7"/>
            </a:solidFill>
          </p:spPr>
          <p:txBody>
            <a:bodyPr wrap="square" lIns="0" tIns="0" rIns="0" bIns="0" rtlCol="0"/>
            <a:lstStyle/>
            <a:p>
              <a:endParaRPr dirty="0"/>
            </a:p>
          </p:txBody>
        </p:sp>
        <p:sp>
          <p:nvSpPr>
            <p:cNvPr id="300" name="object 300"/>
            <p:cNvSpPr/>
            <p:nvPr/>
          </p:nvSpPr>
          <p:spPr>
            <a:xfrm>
              <a:off x="10056266" y="6242849"/>
              <a:ext cx="2519045" cy="1270"/>
            </a:xfrm>
            <a:custGeom>
              <a:avLst/>
              <a:gdLst/>
              <a:ahLst/>
              <a:cxnLst/>
              <a:rect l="l" t="t" r="r" b="b"/>
              <a:pathLst>
                <a:path w="2519045" h="1270">
                  <a:moveTo>
                    <a:pt x="2518854" y="0"/>
                  </a:moveTo>
                  <a:lnTo>
                    <a:pt x="0" y="0"/>
                  </a:lnTo>
                  <a:lnTo>
                    <a:pt x="0" y="368"/>
                  </a:lnTo>
                  <a:lnTo>
                    <a:pt x="0" y="711"/>
                  </a:lnTo>
                  <a:lnTo>
                    <a:pt x="2518854" y="711"/>
                  </a:lnTo>
                  <a:lnTo>
                    <a:pt x="2518854" y="368"/>
                  </a:lnTo>
                  <a:lnTo>
                    <a:pt x="2518854" y="0"/>
                  </a:lnTo>
                  <a:close/>
                </a:path>
              </a:pathLst>
            </a:custGeom>
            <a:solidFill>
              <a:srgbClr val="C4C6C8"/>
            </a:solidFill>
          </p:spPr>
          <p:txBody>
            <a:bodyPr wrap="square" lIns="0" tIns="0" rIns="0" bIns="0" rtlCol="0"/>
            <a:lstStyle/>
            <a:p>
              <a:endParaRPr dirty="0"/>
            </a:p>
          </p:txBody>
        </p:sp>
        <p:sp>
          <p:nvSpPr>
            <p:cNvPr id="301" name="object 301"/>
            <p:cNvSpPr/>
            <p:nvPr/>
          </p:nvSpPr>
          <p:spPr>
            <a:xfrm>
              <a:off x="10056266" y="6243561"/>
              <a:ext cx="2519045" cy="2540"/>
            </a:xfrm>
            <a:custGeom>
              <a:avLst/>
              <a:gdLst/>
              <a:ahLst/>
              <a:cxnLst/>
              <a:rect l="l" t="t" r="r" b="b"/>
              <a:pathLst>
                <a:path w="2519045" h="2539">
                  <a:moveTo>
                    <a:pt x="2518854" y="0"/>
                  </a:moveTo>
                  <a:lnTo>
                    <a:pt x="0" y="0"/>
                  </a:lnTo>
                  <a:lnTo>
                    <a:pt x="0" y="355"/>
                  </a:lnTo>
                  <a:lnTo>
                    <a:pt x="0" y="698"/>
                  </a:lnTo>
                  <a:lnTo>
                    <a:pt x="0" y="1054"/>
                  </a:lnTo>
                  <a:lnTo>
                    <a:pt x="0" y="1422"/>
                  </a:lnTo>
                  <a:lnTo>
                    <a:pt x="0" y="1765"/>
                  </a:lnTo>
                  <a:lnTo>
                    <a:pt x="0" y="2120"/>
                  </a:lnTo>
                  <a:lnTo>
                    <a:pt x="2518854" y="2120"/>
                  </a:lnTo>
                  <a:lnTo>
                    <a:pt x="2518854" y="355"/>
                  </a:lnTo>
                  <a:lnTo>
                    <a:pt x="2518854" y="0"/>
                  </a:lnTo>
                  <a:close/>
                </a:path>
              </a:pathLst>
            </a:custGeom>
            <a:solidFill>
              <a:srgbClr val="C5C7C8"/>
            </a:solidFill>
          </p:spPr>
          <p:txBody>
            <a:bodyPr wrap="square" lIns="0" tIns="0" rIns="0" bIns="0" rtlCol="0"/>
            <a:lstStyle/>
            <a:p>
              <a:endParaRPr dirty="0"/>
            </a:p>
          </p:txBody>
        </p:sp>
        <p:sp>
          <p:nvSpPr>
            <p:cNvPr id="302" name="object 302"/>
            <p:cNvSpPr/>
            <p:nvPr/>
          </p:nvSpPr>
          <p:spPr>
            <a:xfrm>
              <a:off x="10056266" y="6245681"/>
              <a:ext cx="2519045" cy="2540"/>
            </a:xfrm>
            <a:custGeom>
              <a:avLst/>
              <a:gdLst/>
              <a:ahLst/>
              <a:cxnLst/>
              <a:rect l="l" t="t" r="r" b="b"/>
              <a:pathLst>
                <a:path w="2519045" h="2539">
                  <a:moveTo>
                    <a:pt x="2518854" y="0"/>
                  </a:moveTo>
                  <a:lnTo>
                    <a:pt x="0" y="0"/>
                  </a:lnTo>
                  <a:lnTo>
                    <a:pt x="0" y="342"/>
                  </a:lnTo>
                  <a:lnTo>
                    <a:pt x="0" y="698"/>
                  </a:lnTo>
                  <a:lnTo>
                    <a:pt x="0" y="2463"/>
                  </a:lnTo>
                  <a:lnTo>
                    <a:pt x="2518854" y="2463"/>
                  </a:lnTo>
                  <a:lnTo>
                    <a:pt x="2518854" y="342"/>
                  </a:lnTo>
                  <a:lnTo>
                    <a:pt x="2518854" y="0"/>
                  </a:lnTo>
                  <a:close/>
                </a:path>
              </a:pathLst>
            </a:custGeom>
            <a:solidFill>
              <a:srgbClr val="C6C8C9"/>
            </a:solidFill>
          </p:spPr>
          <p:txBody>
            <a:bodyPr wrap="square" lIns="0" tIns="0" rIns="0" bIns="0" rtlCol="0"/>
            <a:lstStyle/>
            <a:p>
              <a:endParaRPr dirty="0"/>
            </a:p>
          </p:txBody>
        </p:sp>
        <p:sp>
          <p:nvSpPr>
            <p:cNvPr id="303" name="object 303"/>
            <p:cNvSpPr/>
            <p:nvPr/>
          </p:nvSpPr>
          <p:spPr>
            <a:xfrm>
              <a:off x="10056266" y="6248145"/>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7C9C9"/>
            </a:solidFill>
          </p:spPr>
          <p:txBody>
            <a:bodyPr wrap="square" lIns="0" tIns="0" rIns="0" bIns="0" rtlCol="0"/>
            <a:lstStyle/>
            <a:p>
              <a:endParaRPr dirty="0"/>
            </a:p>
          </p:txBody>
        </p:sp>
        <p:sp>
          <p:nvSpPr>
            <p:cNvPr id="304" name="object 304"/>
            <p:cNvSpPr/>
            <p:nvPr/>
          </p:nvSpPr>
          <p:spPr>
            <a:xfrm>
              <a:off x="10056273" y="6248846"/>
              <a:ext cx="2519045" cy="635"/>
            </a:xfrm>
            <a:custGeom>
              <a:avLst/>
              <a:gdLst/>
              <a:ahLst/>
              <a:cxnLst/>
              <a:rect l="l" t="t" r="r" b="b"/>
              <a:pathLst>
                <a:path w="2519045" h="635">
                  <a:moveTo>
                    <a:pt x="2518852" y="362"/>
                  </a:moveTo>
                  <a:lnTo>
                    <a:pt x="0" y="362"/>
                  </a:lnTo>
                  <a:lnTo>
                    <a:pt x="0" y="0"/>
                  </a:lnTo>
                  <a:lnTo>
                    <a:pt x="2518852" y="0"/>
                  </a:lnTo>
                  <a:lnTo>
                    <a:pt x="2518852" y="362"/>
                  </a:lnTo>
                  <a:close/>
                </a:path>
              </a:pathLst>
            </a:custGeom>
            <a:solidFill>
              <a:srgbClr val="C7C8CA"/>
            </a:solidFill>
          </p:spPr>
          <p:txBody>
            <a:bodyPr wrap="square" lIns="0" tIns="0" rIns="0" bIns="0" rtlCol="0"/>
            <a:lstStyle/>
            <a:p>
              <a:endParaRPr dirty="0"/>
            </a:p>
          </p:txBody>
        </p:sp>
        <p:sp>
          <p:nvSpPr>
            <p:cNvPr id="305" name="object 305"/>
            <p:cNvSpPr/>
            <p:nvPr/>
          </p:nvSpPr>
          <p:spPr>
            <a:xfrm>
              <a:off x="10056266" y="6249212"/>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C7C9C9"/>
            </a:solidFill>
          </p:spPr>
          <p:txBody>
            <a:bodyPr wrap="square" lIns="0" tIns="0" rIns="0" bIns="0" rtlCol="0"/>
            <a:lstStyle/>
            <a:p>
              <a:endParaRPr dirty="0"/>
            </a:p>
          </p:txBody>
        </p:sp>
        <p:sp>
          <p:nvSpPr>
            <p:cNvPr id="306" name="object 306"/>
            <p:cNvSpPr/>
            <p:nvPr/>
          </p:nvSpPr>
          <p:spPr>
            <a:xfrm>
              <a:off x="10056273" y="624990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7C8CA"/>
            </a:solidFill>
          </p:spPr>
          <p:txBody>
            <a:bodyPr wrap="square" lIns="0" tIns="0" rIns="0" bIns="0" rtlCol="0"/>
            <a:lstStyle/>
            <a:p>
              <a:endParaRPr dirty="0"/>
            </a:p>
          </p:txBody>
        </p:sp>
        <p:sp>
          <p:nvSpPr>
            <p:cNvPr id="307" name="object 307"/>
            <p:cNvSpPr/>
            <p:nvPr/>
          </p:nvSpPr>
          <p:spPr>
            <a:xfrm>
              <a:off x="10056266" y="625026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0" y="1765"/>
                  </a:lnTo>
                  <a:lnTo>
                    <a:pt x="2518854" y="1765"/>
                  </a:lnTo>
                  <a:lnTo>
                    <a:pt x="2518854" y="1409"/>
                  </a:lnTo>
                  <a:lnTo>
                    <a:pt x="2518854" y="1054"/>
                  </a:lnTo>
                  <a:lnTo>
                    <a:pt x="2518854" y="711"/>
                  </a:lnTo>
                  <a:lnTo>
                    <a:pt x="2518854" y="355"/>
                  </a:lnTo>
                  <a:lnTo>
                    <a:pt x="2518854" y="0"/>
                  </a:lnTo>
                  <a:close/>
                </a:path>
              </a:pathLst>
            </a:custGeom>
            <a:solidFill>
              <a:srgbClr val="C8C9CA"/>
            </a:solidFill>
          </p:spPr>
          <p:txBody>
            <a:bodyPr wrap="square" lIns="0" tIns="0" rIns="0" bIns="0" rtlCol="0"/>
            <a:lstStyle/>
            <a:p>
              <a:endParaRPr dirty="0"/>
            </a:p>
          </p:txBody>
        </p:sp>
        <p:sp>
          <p:nvSpPr>
            <p:cNvPr id="308" name="object 308"/>
            <p:cNvSpPr/>
            <p:nvPr/>
          </p:nvSpPr>
          <p:spPr>
            <a:xfrm>
              <a:off x="10056273" y="625202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8C9CB"/>
            </a:solidFill>
          </p:spPr>
          <p:txBody>
            <a:bodyPr wrap="square" lIns="0" tIns="0" rIns="0" bIns="0" rtlCol="0"/>
            <a:lstStyle/>
            <a:p>
              <a:endParaRPr dirty="0"/>
            </a:p>
          </p:txBody>
        </p:sp>
        <p:sp>
          <p:nvSpPr>
            <p:cNvPr id="309" name="object 309"/>
            <p:cNvSpPr/>
            <p:nvPr/>
          </p:nvSpPr>
          <p:spPr>
            <a:xfrm>
              <a:off x="10056266" y="6252387"/>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9CBCB"/>
            </a:solidFill>
          </p:spPr>
          <p:txBody>
            <a:bodyPr wrap="square" lIns="0" tIns="0" rIns="0" bIns="0" rtlCol="0"/>
            <a:lstStyle/>
            <a:p>
              <a:endParaRPr dirty="0"/>
            </a:p>
          </p:txBody>
        </p:sp>
        <p:sp>
          <p:nvSpPr>
            <p:cNvPr id="310" name="object 310"/>
            <p:cNvSpPr/>
            <p:nvPr/>
          </p:nvSpPr>
          <p:spPr>
            <a:xfrm>
              <a:off x="10056273" y="625379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dirty="0"/>
            </a:p>
          </p:txBody>
        </p:sp>
        <p:sp>
          <p:nvSpPr>
            <p:cNvPr id="311" name="object 311"/>
            <p:cNvSpPr/>
            <p:nvPr/>
          </p:nvSpPr>
          <p:spPr>
            <a:xfrm>
              <a:off x="10056273" y="625414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B"/>
            </a:solidFill>
          </p:spPr>
          <p:txBody>
            <a:bodyPr wrap="square" lIns="0" tIns="0" rIns="0" bIns="0" rtlCol="0"/>
            <a:lstStyle/>
            <a:p>
              <a:endParaRPr dirty="0"/>
            </a:p>
          </p:txBody>
        </p:sp>
        <p:sp>
          <p:nvSpPr>
            <p:cNvPr id="312" name="object 312"/>
            <p:cNvSpPr/>
            <p:nvPr/>
          </p:nvSpPr>
          <p:spPr>
            <a:xfrm>
              <a:off x="10056273" y="625449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dirty="0"/>
            </a:p>
          </p:txBody>
        </p:sp>
        <p:sp>
          <p:nvSpPr>
            <p:cNvPr id="313" name="object 313"/>
            <p:cNvSpPr/>
            <p:nvPr/>
          </p:nvSpPr>
          <p:spPr>
            <a:xfrm>
              <a:off x="10056266" y="6254851"/>
              <a:ext cx="2519045" cy="2540"/>
            </a:xfrm>
            <a:custGeom>
              <a:avLst/>
              <a:gdLst/>
              <a:ahLst/>
              <a:cxnLst/>
              <a:rect l="l" t="t" r="r" b="b"/>
              <a:pathLst>
                <a:path w="2519045" h="2539">
                  <a:moveTo>
                    <a:pt x="2518854" y="0"/>
                  </a:moveTo>
                  <a:lnTo>
                    <a:pt x="0" y="0"/>
                  </a:lnTo>
                  <a:lnTo>
                    <a:pt x="0" y="355"/>
                  </a:lnTo>
                  <a:lnTo>
                    <a:pt x="0" y="711"/>
                  </a:lnTo>
                  <a:lnTo>
                    <a:pt x="0" y="1066"/>
                  </a:lnTo>
                  <a:lnTo>
                    <a:pt x="0" y="1422"/>
                  </a:lnTo>
                  <a:lnTo>
                    <a:pt x="0" y="1765"/>
                  </a:lnTo>
                  <a:lnTo>
                    <a:pt x="0" y="2120"/>
                  </a:lnTo>
                  <a:lnTo>
                    <a:pt x="2518854" y="2120"/>
                  </a:lnTo>
                  <a:lnTo>
                    <a:pt x="2518854" y="355"/>
                  </a:lnTo>
                  <a:lnTo>
                    <a:pt x="2518854" y="0"/>
                  </a:lnTo>
                  <a:close/>
                </a:path>
              </a:pathLst>
            </a:custGeom>
            <a:solidFill>
              <a:srgbClr val="CACCCD"/>
            </a:solidFill>
          </p:spPr>
          <p:txBody>
            <a:bodyPr wrap="square" lIns="0" tIns="0" rIns="0" bIns="0" rtlCol="0"/>
            <a:lstStyle/>
            <a:p>
              <a:endParaRPr dirty="0"/>
            </a:p>
          </p:txBody>
        </p:sp>
        <p:sp>
          <p:nvSpPr>
            <p:cNvPr id="314" name="object 314"/>
            <p:cNvSpPr/>
            <p:nvPr/>
          </p:nvSpPr>
          <p:spPr>
            <a:xfrm>
              <a:off x="10056273" y="625696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E"/>
            </a:solidFill>
          </p:spPr>
          <p:txBody>
            <a:bodyPr wrap="square" lIns="0" tIns="0" rIns="0" bIns="0" rtlCol="0"/>
            <a:lstStyle/>
            <a:p>
              <a:endParaRPr dirty="0"/>
            </a:p>
          </p:txBody>
        </p:sp>
        <p:sp>
          <p:nvSpPr>
            <p:cNvPr id="315" name="object 315"/>
            <p:cNvSpPr/>
            <p:nvPr/>
          </p:nvSpPr>
          <p:spPr>
            <a:xfrm>
              <a:off x="10056273" y="625732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ACCCE"/>
            </a:solidFill>
          </p:spPr>
          <p:txBody>
            <a:bodyPr wrap="square" lIns="0" tIns="0" rIns="0" bIns="0" rtlCol="0"/>
            <a:lstStyle/>
            <a:p>
              <a:endParaRPr dirty="0"/>
            </a:p>
          </p:txBody>
        </p:sp>
        <p:sp>
          <p:nvSpPr>
            <p:cNvPr id="316" name="object 316"/>
            <p:cNvSpPr/>
            <p:nvPr/>
          </p:nvSpPr>
          <p:spPr>
            <a:xfrm>
              <a:off x="10056266" y="6257683"/>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BCDCE"/>
            </a:solidFill>
          </p:spPr>
          <p:txBody>
            <a:bodyPr wrap="square" lIns="0" tIns="0" rIns="0" bIns="0" rtlCol="0"/>
            <a:lstStyle/>
            <a:p>
              <a:endParaRPr dirty="0"/>
            </a:p>
          </p:txBody>
        </p:sp>
        <p:sp>
          <p:nvSpPr>
            <p:cNvPr id="317" name="object 317"/>
            <p:cNvSpPr/>
            <p:nvPr/>
          </p:nvSpPr>
          <p:spPr>
            <a:xfrm>
              <a:off x="10056273" y="625908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F"/>
            </a:solidFill>
          </p:spPr>
          <p:txBody>
            <a:bodyPr wrap="square" lIns="0" tIns="0" rIns="0" bIns="0" rtlCol="0"/>
            <a:lstStyle/>
            <a:p>
              <a:endParaRPr dirty="0"/>
            </a:p>
          </p:txBody>
        </p:sp>
        <p:sp>
          <p:nvSpPr>
            <p:cNvPr id="318" name="object 318"/>
            <p:cNvSpPr/>
            <p:nvPr/>
          </p:nvSpPr>
          <p:spPr>
            <a:xfrm>
              <a:off x="10056266" y="6259448"/>
              <a:ext cx="2519045" cy="1905"/>
            </a:xfrm>
            <a:custGeom>
              <a:avLst/>
              <a:gdLst/>
              <a:ahLst/>
              <a:cxnLst/>
              <a:rect l="l" t="t" r="r" b="b"/>
              <a:pathLst>
                <a:path w="2519045" h="1904">
                  <a:moveTo>
                    <a:pt x="2518854" y="0"/>
                  </a:moveTo>
                  <a:lnTo>
                    <a:pt x="0" y="0"/>
                  </a:lnTo>
                  <a:lnTo>
                    <a:pt x="0" y="355"/>
                  </a:lnTo>
                  <a:lnTo>
                    <a:pt x="0" y="698"/>
                  </a:lnTo>
                  <a:lnTo>
                    <a:pt x="0" y="1054"/>
                  </a:lnTo>
                  <a:lnTo>
                    <a:pt x="0" y="1409"/>
                  </a:lnTo>
                  <a:lnTo>
                    <a:pt x="0" y="1765"/>
                  </a:lnTo>
                  <a:lnTo>
                    <a:pt x="2518854" y="1765"/>
                  </a:lnTo>
                  <a:lnTo>
                    <a:pt x="2518854" y="1409"/>
                  </a:lnTo>
                  <a:lnTo>
                    <a:pt x="2518854" y="1054"/>
                  </a:lnTo>
                  <a:lnTo>
                    <a:pt x="2518854" y="698"/>
                  </a:lnTo>
                  <a:lnTo>
                    <a:pt x="2518854" y="355"/>
                  </a:lnTo>
                  <a:lnTo>
                    <a:pt x="2518854" y="0"/>
                  </a:lnTo>
                  <a:close/>
                </a:path>
              </a:pathLst>
            </a:custGeom>
            <a:solidFill>
              <a:srgbClr val="CDCFCF"/>
            </a:solidFill>
          </p:spPr>
          <p:txBody>
            <a:bodyPr wrap="square" lIns="0" tIns="0" rIns="0" bIns="0" rtlCol="0"/>
            <a:lstStyle/>
            <a:p>
              <a:endParaRPr dirty="0"/>
            </a:p>
          </p:txBody>
        </p:sp>
        <p:sp>
          <p:nvSpPr>
            <p:cNvPr id="319" name="object 319"/>
            <p:cNvSpPr/>
            <p:nvPr/>
          </p:nvSpPr>
          <p:spPr>
            <a:xfrm>
              <a:off x="10056273" y="626120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ED0"/>
            </a:solidFill>
          </p:spPr>
          <p:txBody>
            <a:bodyPr wrap="square" lIns="0" tIns="0" rIns="0" bIns="0" rtlCol="0"/>
            <a:lstStyle/>
            <a:p>
              <a:endParaRPr dirty="0"/>
            </a:p>
          </p:txBody>
        </p:sp>
        <p:sp>
          <p:nvSpPr>
            <p:cNvPr id="320" name="object 320"/>
            <p:cNvSpPr/>
            <p:nvPr/>
          </p:nvSpPr>
          <p:spPr>
            <a:xfrm>
              <a:off x="10056273" y="626155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FCF"/>
            </a:solidFill>
          </p:spPr>
          <p:txBody>
            <a:bodyPr wrap="square" lIns="0" tIns="0" rIns="0" bIns="0" rtlCol="0"/>
            <a:lstStyle/>
            <a:p>
              <a:endParaRPr dirty="0"/>
            </a:p>
          </p:txBody>
        </p:sp>
        <p:sp>
          <p:nvSpPr>
            <p:cNvPr id="321" name="object 321"/>
            <p:cNvSpPr/>
            <p:nvPr/>
          </p:nvSpPr>
          <p:spPr>
            <a:xfrm>
              <a:off x="10056266" y="6261912"/>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ED0D1"/>
            </a:solidFill>
          </p:spPr>
          <p:txBody>
            <a:bodyPr wrap="square" lIns="0" tIns="0" rIns="0" bIns="0" rtlCol="0"/>
            <a:lstStyle/>
            <a:p>
              <a:endParaRPr dirty="0"/>
            </a:p>
          </p:txBody>
        </p:sp>
        <p:sp>
          <p:nvSpPr>
            <p:cNvPr id="322" name="object 322"/>
            <p:cNvSpPr/>
            <p:nvPr/>
          </p:nvSpPr>
          <p:spPr>
            <a:xfrm>
              <a:off x="10056273" y="626332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FD1D2"/>
            </a:solidFill>
          </p:spPr>
          <p:txBody>
            <a:bodyPr wrap="square" lIns="0" tIns="0" rIns="0" bIns="0" rtlCol="0"/>
            <a:lstStyle/>
            <a:p>
              <a:endParaRPr dirty="0"/>
            </a:p>
          </p:txBody>
        </p:sp>
        <p:sp>
          <p:nvSpPr>
            <p:cNvPr id="323" name="object 323"/>
            <p:cNvSpPr/>
            <p:nvPr/>
          </p:nvSpPr>
          <p:spPr>
            <a:xfrm>
              <a:off x="10056273" y="626367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ED0D1"/>
            </a:solidFill>
          </p:spPr>
          <p:txBody>
            <a:bodyPr wrap="square" lIns="0" tIns="0" rIns="0" bIns="0" rtlCol="0"/>
            <a:lstStyle/>
            <a:p>
              <a:endParaRPr dirty="0"/>
            </a:p>
          </p:txBody>
        </p:sp>
        <p:sp>
          <p:nvSpPr>
            <p:cNvPr id="324" name="object 324"/>
            <p:cNvSpPr/>
            <p:nvPr/>
          </p:nvSpPr>
          <p:spPr>
            <a:xfrm>
              <a:off x="10056266" y="6264033"/>
              <a:ext cx="2519045" cy="4445"/>
            </a:xfrm>
            <a:custGeom>
              <a:avLst/>
              <a:gdLst/>
              <a:ahLst/>
              <a:cxnLst/>
              <a:rect l="l" t="t" r="r" b="b"/>
              <a:pathLst>
                <a:path w="2519045" h="4445">
                  <a:moveTo>
                    <a:pt x="2518854" y="0"/>
                  </a:moveTo>
                  <a:lnTo>
                    <a:pt x="0" y="0"/>
                  </a:lnTo>
                  <a:lnTo>
                    <a:pt x="0" y="355"/>
                  </a:lnTo>
                  <a:lnTo>
                    <a:pt x="0" y="711"/>
                  </a:lnTo>
                  <a:lnTo>
                    <a:pt x="0" y="3886"/>
                  </a:lnTo>
                  <a:lnTo>
                    <a:pt x="2518854" y="3886"/>
                  </a:lnTo>
                  <a:lnTo>
                    <a:pt x="2518854" y="355"/>
                  </a:lnTo>
                  <a:lnTo>
                    <a:pt x="2518854" y="0"/>
                  </a:lnTo>
                  <a:close/>
                </a:path>
              </a:pathLst>
            </a:custGeom>
            <a:solidFill>
              <a:srgbClr val="CFD1D2"/>
            </a:solidFill>
          </p:spPr>
          <p:txBody>
            <a:bodyPr wrap="square" lIns="0" tIns="0" rIns="0" bIns="0" rtlCol="0"/>
            <a:lstStyle/>
            <a:p>
              <a:endParaRPr dirty="0"/>
            </a:p>
          </p:txBody>
        </p:sp>
        <p:sp>
          <p:nvSpPr>
            <p:cNvPr id="325" name="object 325"/>
            <p:cNvSpPr/>
            <p:nvPr/>
          </p:nvSpPr>
          <p:spPr>
            <a:xfrm>
              <a:off x="10056266" y="6267919"/>
              <a:ext cx="2519045" cy="2540"/>
            </a:xfrm>
            <a:custGeom>
              <a:avLst/>
              <a:gdLst/>
              <a:ahLst/>
              <a:cxnLst/>
              <a:rect l="l" t="t" r="r" b="b"/>
              <a:pathLst>
                <a:path w="2519045" h="2539">
                  <a:moveTo>
                    <a:pt x="2518854" y="0"/>
                  </a:moveTo>
                  <a:lnTo>
                    <a:pt x="0" y="0"/>
                  </a:lnTo>
                  <a:lnTo>
                    <a:pt x="0" y="355"/>
                  </a:lnTo>
                  <a:lnTo>
                    <a:pt x="0" y="711"/>
                  </a:lnTo>
                  <a:lnTo>
                    <a:pt x="0" y="2476"/>
                  </a:lnTo>
                  <a:lnTo>
                    <a:pt x="2518854" y="2476"/>
                  </a:lnTo>
                  <a:lnTo>
                    <a:pt x="2518854" y="355"/>
                  </a:lnTo>
                  <a:lnTo>
                    <a:pt x="2518854" y="0"/>
                  </a:lnTo>
                  <a:close/>
                </a:path>
              </a:pathLst>
            </a:custGeom>
            <a:solidFill>
              <a:srgbClr val="D0D2D3"/>
            </a:solidFill>
          </p:spPr>
          <p:txBody>
            <a:bodyPr wrap="square" lIns="0" tIns="0" rIns="0" bIns="0" rtlCol="0"/>
            <a:lstStyle/>
            <a:p>
              <a:endParaRPr dirty="0"/>
            </a:p>
          </p:txBody>
        </p:sp>
        <p:sp>
          <p:nvSpPr>
            <p:cNvPr id="326" name="object 326"/>
            <p:cNvSpPr/>
            <p:nvPr/>
          </p:nvSpPr>
          <p:spPr>
            <a:xfrm>
              <a:off x="10056266" y="6270396"/>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D2D3D4"/>
            </a:solidFill>
          </p:spPr>
          <p:txBody>
            <a:bodyPr wrap="square" lIns="0" tIns="0" rIns="0" bIns="0" rtlCol="0"/>
            <a:lstStyle/>
            <a:p>
              <a:endParaRPr dirty="0"/>
            </a:p>
          </p:txBody>
        </p:sp>
        <p:sp>
          <p:nvSpPr>
            <p:cNvPr id="327" name="object 327"/>
            <p:cNvSpPr/>
            <p:nvPr/>
          </p:nvSpPr>
          <p:spPr>
            <a:xfrm>
              <a:off x="10056273" y="627109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D0D2D3"/>
            </a:solidFill>
          </p:spPr>
          <p:txBody>
            <a:bodyPr wrap="square" lIns="0" tIns="0" rIns="0" bIns="0" rtlCol="0"/>
            <a:lstStyle/>
            <a:p>
              <a:endParaRPr dirty="0"/>
            </a:p>
          </p:txBody>
        </p:sp>
        <p:sp>
          <p:nvSpPr>
            <p:cNvPr id="328" name="object 328"/>
            <p:cNvSpPr/>
            <p:nvPr/>
          </p:nvSpPr>
          <p:spPr>
            <a:xfrm>
              <a:off x="10056271" y="6271444"/>
              <a:ext cx="2519045" cy="22225"/>
            </a:xfrm>
            <a:custGeom>
              <a:avLst/>
              <a:gdLst/>
              <a:ahLst/>
              <a:cxnLst/>
              <a:rect l="l" t="t" r="r" b="b"/>
              <a:pathLst>
                <a:path w="2519045" h="22225">
                  <a:moveTo>
                    <a:pt x="2518852" y="21791"/>
                  </a:moveTo>
                  <a:lnTo>
                    <a:pt x="0" y="21791"/>
                  </a:lnTo>
                  <a:lnTo>
                    <a:pt x="0" y="0"/>
                  </a:lnTo>
                  <a:lnTo>
                    <a:pt x="2518852" y="0"/>
                  </a:lnTo>
                  <a:lnTo>
                    <a:pt x="2518852" y="21791"/>
                  </a:lnTo>
                  <a:close/>
                </a:path>
              </a:pathLst>
            </a:custGeom>
            <a:solidFill>
              <a:srgbClr val="D2D3D4"/>
            </a:solidFill>
          </p:spPr>
          <p:txBody>
            <a:bodyPr wrap="square" lIns="0" tIns="0" rIns="0" bIns="0" rtlCol="0"/>
            <a:lstStyle/>
            <a:p>
              <a:endParaRPr dirty="0"/>
            </a:p>
          </p:txBody>
        </p:sp>
        <p:sp>
          <p:nvSpPr>
            <p:cNvPr id="329" name="object 329"/>
            <p:cNvSpPr/>
            <p:nvPr/>
          </p:nvSpPr>
          <p:spPr>
            <a:xfrm>
              <a:off x="10229932" y="5747279"/>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FFFFFF"/>
            </a:solidFill>
          </p:spPr>
          <p:txBody>
            <a:bodyPr wrap="square" lIns="0" tIns="0" rIns="0" bIns="0" rtlCol="0"/>
            <a:lstStyle/>
            <a:p>
              <a:endParaRPr dirty="0"/>
            </a:p>
          </p:txBody>
        </p:sp>
        <p:sp>
          <p:nvSpPr>
            <p:cNvPr id="330" name="object 330"/>
            <p:cNvSpPr/>
            <p:nvPr/>
          </p:nvSpPr>
          <p:spPr>
            <a:xfrm>
              <a:off x="10229931" y="576554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ABBBD"/>
            </a:solidFill>
          </p:spPr>
          <p:txBody>
            <a:bodyPr wrap="square" lIns="0" tIns="0" rIns="0" bIns="0" rtlCol="0"/>
            <a:lstStyle/>
            <a:p>
              <a:endParaRPr dirty="0"/>
            </a:p>
          </p:txBody>
        </p:sp>
        <p:sp>
          <p:nvSpPr>
            <p:cNvPr id="331" name="object 331"/>
            <p:cNvSpPr/>
            <p:nvPr/>
          </p:nvSpPr>
          <p:spPr>
            <a:xfrm>
              <a:off x="10229926" y="576582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2170595" y="1358"/>
                  </a:lnTo>
                  <a:lnTo>
                    <a:pt x="2170595" y="1092"/>
                  </a:lnTo>
                  <a:lnTo>
                    <a:pt x="2170595" y="812"/>
                  </a:lnTo>
                  <a:lnTo>
                    <a:pt x="2170595" y="546"/>
                  </a:lnTo>
                  <a:lnTo>
                    <a:pt x="2170595" y="266"/>
                  </a:lnTo>
                  <a:lnTo>
                    <a:pt x="2170595" y="0"/>
                  </a:lnTo>
                  <a:close/>
                </a:path>
              </a:pathLst>
            </a:custGeom>
            <a:solidFill>
              <a:srgbClr val="BABCBD"/>
            </a:solidFill>
          </p:spPr>
          <p:txBody>
            <a:bodyPr wrap="square" lIns="0" tIns="0" rIns="0" bIns="0" rtlCol="0"/>
            <a:lstStyle/>
            <a:p>
              <a:endParaRPr dirty="0"/>
            </a:p>
          </p:txBody>
        </p:sp>
        <p:sp>
          <p:nvSpPr>
            <p:cNvPr id="332" name="object 332"/>
            <p:cNvSpPr/>
            <p:nvPr/>
          </p:nvSpPr>
          <p:spPr>
            <a:xfrm>
              <a:off x="10229926" y="5767184"/>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ABCBE"/>
            </a:solidFill>
          </p:spPr>
          <p:txBody>
            <a:bodyPr wrap="square" lIns="0" tIns="0" rIns="0" bIns="0" rtlCol="0"/>
            <a:lstStyle/>
            <a:p>
              <a:endParaRPr dirty="0"/>
            </a:p>
          </p:txBody>
        </p:sp>
        <p:sp>
          <p:nvSpPr>
            <p:cNvPr id="333" name="object 333"/>
            <p:cNvSpPr/>
            <p:nvPr/>
          </p:nvSpPr>
          <p:spPr>
            <a:xfrm>
              <a:off x="10229926" y="576800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BBBDBE"/>
            </a:solidFill>
          </p:spPr>
          <p:txBody>
            <a:bodyPr wrap="square" lIns="0" tIns="0" rIns="0" bIns="0" rtlCol="0"/>
            <a:lstStyle/>
            <a:p>
              <a:endParaRPr dirty="0"/>
            </a:p>
          </p:txBody>
        </p:sp>
        <p:sp>
          <p:nvSpPr>
            <p:cNvPr id="334" name="object 334"/>
            <p:cNvSpPr/>
            <p:nvPr/>
          </p:nvSpPr>
          <p:spPr>
            <a:xfrm>
              <a:off x="10229926" y="5768555"/>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BBDBF"/>
            </a:solidFill>
          </p:spPr>
          <p:txBody>
            <a:bodyPr wrap="square" lIns="0" tIns="0" rIns="0" bIns="0" rtlCol="0"/>
            <a:lstStyle/>
            <a:p>
              <a:endParaRPr dirty="0"/>
            </a:p>
          </p:txBody>
        </p:sp>
        <p:sp>
          <p:nvSpPr>
            <p:cNvPr id="335" name="object 335"/>
            <p:cNvSpPr/>
            <p:nvPr/>
          </p:nvSpPr>
          <p:spPr>
            <a:xfrm>
              <a:off x="10229926" y="5769368"/>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CBEBF"/>
            </a:solidFill>
          </p:spPr>
          <p:txBody>
            <a:bodyPr wrap="square" lIns="0" tIns="0" rIns="0" bIns="0" rtlCol="0"/>
            <a:lstStyle/>
            <a:p>
              <a:endParaRPr dirty="0"/>
            </a:p>
          </p:txBody>
        </p:sp>
        <p:sp>
          <p:nvSpPr>
            <p:cNvPr id="336" name="object 336"/>
            <p:cNvSpPr/>
            <p:nvPr/>
          </p:nvSpPr>
          <p:spPr>
            <a:xfrm>
              <a:off x="10229926" y="5770193"/>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BCBEC0"/>
            </a:solidFill>
          </p:spPr>
          <p:txBody>
            <a:bodyPr wrap="square" lIns="0" tIns="0" rIns="0" bIns="0" rtlCol="0"/>
            <a:lstStyle/>
            <a:p>
              <a:endParaRPr dirty="0"/>
            </a:p>
          </p:txBody>
        </p:sp>
        <p:sp>
          <p:nvSpPr>
            <p:cNvPr id="337" name="object 337"/>
            <p:cNvSpPr/>
            <p:nvPr/>
          </p:nvSpPr>
          <p:spPr>
            <a:xfrm>
              <a:off x="10229931" y="577100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DBFC0"/>
            </a:solidFill>
          </p:spPr>
          <p:txBody>
            <a:bodyPr wrap="square" lIns="0" tIns="0" rIns="0" bIns="0" rtlCol="0"/>
            <a:lstStyle/>
            <a:p>
              <a:endParaRPr dirty="0"/>
            </a:p>
          </p:txBody>
        </p:sp>
        <p:sp>
          <p:nvSpPr>
            <p:cNvPr id="338" name="object 338"/>
            <p:cNvSpPr/>
            <p:nvPr/>
          </p:nvSpPr>
          <p:spPr>
            <a:xfrm>
              <a:off x="10229931" y="577127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CBEC0"/>
            </a:solidFill>
          </p:spPr>
          <p:txBody>
            <a:bodyPr wrap="square" lIns="0" tIns="0" rIns="0" bIns="0" rtlCol="0"/>
            <a:lstStyle/>
            <a:p>
              <a:endParaRPr dirty="0"/>
            </a:p>
          </p:txBody>
        </p:sp>
        <p:sp>
          <p:nvSpPr>
            <p:cNvPr id="339" name="object 339"/>
            <p:cNvSpPr/>
            <p:nvPr/>
          </p:nvSpPr>
          <p:spPr>
            <a:xfrm>
              <a:off x="10229926" y="5771552"/>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0"/>
            </a:solidFill>
          </p:spPr>
          <p:txBody>
            <a:bodyPr wrap="square" lIns="0" tIns="0" rIns="0" bIns="0" rtlCol="0"/>
            <a:lstStyle/>
            <a:p>
              <a:endParaRPr dirty="0"/>
            </a:p>
          </p:txBody>
        </p:sp>
        <p:sp>
          <p:nvSpPr>
            <p:cNvPr id="340" name="object 340"/>
            <p:cNvSpPr/>
            <p:nvPr/>
          </p:nvSpPr>
          <p:spPr>
            <a:xfrm>
              <a:off x="10229926" y="5772098"/>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1"/>
            </a:solidFill>
          </p:spPr>
          <p:txBody>
            <a:bodyPr wrap="square" lIns="0" tIns="0" rIns="0" bIns="0" rtlCol="0"/>
            <a:lstStyle/>
            <a:p>
              <a:endParaRPr dirty="0"/>
            </a:p>
          </p:txBody>
        </p:sp>
        <p:sp>
          <p:nvSpPr>
            <p:cNvPr id="341" name="object 341"/>
            <p:cNvSpPr/>
            <p:nvPr/>
          </p:nvSpPr>
          <p:spPr>
            <a:xfrm>
              <a:off x="10229926" y="5772645"/>
              <a:ext cx="2171065" cy="1270"/>
            </a:xfrm>
            <a:custGeom>
              <a:avLst/>
              <a:gdLst/>
              <a:ahLst/>
              <a:cxnLst/>
              <a:rect l="l" t="t" r="r" b="b"/>
              <a:pathLst>
                <a:path w="2171065" h="1270">
                  <a:moveTo>
                    <a:pt x="2170595" y="558"/>
                  </a:moveTo>
                  <a:lnTo>
                    <a:pt x="0" y="558"/>
                  </a:lnTo>
                  <a:lnTo>
                    <a:pt x="0" y="825"/>
                  </a:lnTo>
                  <a:lnTo>
                    <a:pt x="0" y="1092"/>
                  </a:lnTo>
                  <a:lnTo>
                    <a:pt x="2170595" y="1092"/>
                  </a:lnTo>
                  <a:lnTo>
                    <a:pt x="2170595" y="825"/>
                  </a:lnTo>
                  <a:lnTo>
                    <a:pt x="2170595" y="558"/>
                  </a:lnTo>
                  <a:close/>
                </a:path>
                <a:path w="2171065" h="1270">
                  <a:moveTo>
                    <a:pt x="2170595" y="0"/>
                  </a:moveTo>
                  <a:lnTo>
                    <a:pt x="0" y="0"/>
                  </a:lnTo>
                  <a:lnTo>
                    <a:pt x="0" y="279"/>
                  </a:lnTo>
                  <a:lnTo>
                    <a:pt x="0" y="546"/>
                  </a:lnTo>
                  <a:lnTo>
                    <a:pt x="2170595" y="546"/>
                  </a:lnTo>
                  <a:lnTo>
                    <a:pt x="2170595" y="279"/>
                  </a:lnTo>
                  <a:lnTo>
                    <a:pt x="2170595" y="0"/>
                  </a:lnTo>
                  <a:close/>
                </a:path>
              </a:pathLst>
            </a:custGeom>
            <a:solidFill>
              <a:srgbClr val="BEC0C1"/>
            </a:solidFill>
          </p:spPr>
          <p:txBody>
            <a:bodyPr wrap="square" lIns="0" tIns="0" rIns="0" bIns="0" rtlCol="0"/>
            <a:lstStyle/>
            <a:p>
              <a:endParaRPr dirty="0"/>
            </a:p>
          </p:txBody>
        </p:sp>
        <p:sp>
          <p:nvSpPr>
            <p:cNvPr id="342" name="object 342"/>
            <p:cNvSpPr/>
            <p:nvPr/>
          </p:nvSpPr>
          <p:spPr>
            <a:xfrm>
              <a:off x="10229931" y="577373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dirty="0"/>
            </a:p>
          </p:txBody>
        </p:sp>
        <p:sp>
          <p:nvSpPr>
            <p:cNvPr id="343" name="object 343"/>
            <p:cNvSpPr/>
            <p:nvPr/>
          </p:nvSpPr>
          <p:spPr>
            <a:xfrm>
              <a:off x="10229931" y="577401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1"/>
            </a:solidFill>
          </p:spPr>
          <p:txBody>
            <a:bodyPr wrap="square" lIns="0" tIns="0" rIns="0" bIns="0" rtlCol="0"/>
            <a:lstStyle/>
            <a:p>
              <a:endParaRPr dirty="0"/>
            </a:p>
          </p:txBody>
        </p:sp>
        <p:sp>
          <p:nvSpPr>
            <p:cNvPr id="344" name="object 344"/>
            <p:cNvSpPr/>
            <p:nvPr/>
          </p:nvSpPr>
          <p:spPr>
            <a:xfrm>
              <a:off x="10229931" y="577428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dirty="0"/>
            </a:p>
          </p:txBody>
        </p:sp>
        <p:sp>
          <p:nvSpPr>
            <p:cNvPr id="345" name="object 345"/>
            <p:cNvSpPr/>
            <p:nvPr/>
          </p:nvSpPr>
          <p:spPr>
            <a:xfrm>
              <a:off x="10229926" y="5774562"/>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FC1C2"/>
            </a:solidFill>
          </p:spPr>
          <p:txBody>
            <a:bodyPr wrap="square" lIns="0" tIns="0" rIns="0" bIns="0" rtlCol="0"/>
            <a:lstStyle/>
            <a:p>
              <a:endParaRPr dirty="0"/>
            </a:p>
          </p:txBody>
        </p:sp>
        <p:sp>
          <p:nvSpPr>
            <p:cNvPr id="346" name="object 346"/>
            <p:cNvSpPr/>
            <p:nvPr/>
          </p:nvSpPr>
          <p:spPr>
            <a:xfrm>
              <a:off x="10229931" y="577537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dirty="0"/>
            </a:p>
          </p:txBody>
        </p:sp>
        <p:sp>
          <p:nvSpPr>
            <p:cNvPr id="347" name="object 347"/>
            <p:cNvSpPr/>
            <p:nvPr/>
          </p:nvSpPr>
          <p:spPr>
            <a:xfrm>
              <a:off x="10229931" y="577564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2"/>
            </a:solidFill>
          </p:spPr>
          <p:txBody>
            <a:bodyPr wrap="square" lIns="0" tIns="0" rIns="0" bIns="0" rtlCol="0"/>
            <a:lstStyle/>
            <a:p>
              <a:endParaRPr dirty="0"/>
            </a:p>
          </p:txBody>
        </p:sp>
        <p:sp>
          <p:nvSpPr>
            <p:cNvPr id="348" name="object 348"/>
            <p:cNvSpPr/>
            <p:nvPr/>
          </p:nvSpPr>
          <p:spPr>
            <a:xfrm>
              <a:off x="10229931" y="57759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dirty="0"/>
            </a:p>
          </p:txBody>
        </p:sp>
        <p:sp>
          <p:nvSpPr>
            <p:cNvPr id="349" name="object 349"/>
            <p:cNvSpPr/>
            <p:nvPr/>
          </p:nvSpPr>
          <p:spPr>
            <a:xfrm>
              <a:off x="10229926" y="5776201"/>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0C2C3"/>
            </a:solidFill>
          </p:spPr>
          <p:txBody>
            <a:bodyPr wrap="square" lIns="0" tIns="0" rIns="0" bIns="0" rtlCol="0"/>
            <a:lstStyle/>
            <a:p>
              <a:endParaRPr dirty="0"/>
            </a:p>
          </p:txBody>
        </p:sp>
        <p:sp>
          <p:nvSpPr>
            <p:cNvPr id="350" name="object 350"/>
            <p:cNvSpPr/>
            <p:nvPr/>
          </p:nvSpPr>
          <p:spPr>
            <a:xfrm>
              <a:off x="10229926" y="577702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1C2C4"/>
            </a:solidFill>
          </p:spPr>
          <p:txBody>
            <a:bodyPr wrap="square" lIns="0" tIns="0" rIns="0" bIns="0" rtlCol="0"/>
            <a:lstStyle/>
            <a:p>
              <a:endParaRPr dirty="0"/>
            </a:p>
          </p:txBody>
        </p:sp>
        <p:sp>
          <p:nvSpPr>
            <p:cNvPr id="351" name="object 351"/>
            <p:cNvSpPr/>
            <p:nvPr/>
          </p:nvSpPr>
          <p:spPr>
            <a:xfrm>
              <a:off x="10229926" y="5778118"/>
              <a:ext cx="2171065" cy="1905"/>
            </a:xfrm>
            <a:custGeom>
              <a:avLst/>
              <a:gdLst/>
              <a:ahLst/>
              <a:cxnLst/>
              <a:rect l="l" t="t" r="r" b="b"/>
              <a:pathLst>
                <a:path w="2171065" h="1904">
                  <a:moveTo>
                    <a:pt x="2170595" y="1092"/>
                  </a:moveTo>
                  <a:lnTo>
                    <a:pt x="0" y="1092"/>
                  </a:lnTo>
                  <a:lnTo>
                    <a:pt x="0" y="1358"/>
                  </a:lnTo>
                  <a:lnTo>
                    <a:pt x="0" y="1625"/>
                  </a:lnTo>
                  <a:lnTo>
                    <a:pt x="2170595" y="1625"/>
                  </a:lnTo>
                  <a:lnTo>
                    <a:pt x="2170595" y="1358"/>
                  </a:lnTo>
                  <a:lnTo>
                    <a:pt x="2170595" y="1092"/>
                  </a:lnTo>
                  <a:close/>
                </a:path>
                <a:path w="2171065" h="1904">
                  <a:moveTo>
                    <a:pt x="2170595" y="546"/>
                  </a:moveTo>
                  <a:lnTo>
                    <a:pt x="0" y="546"/>
                  </a:lnTo>
                  <a:lnTo>
                    <a:pt x="0" y="812"/>
                  </a:lnTo>
                  <a:lnTo>
                    <a:pt x="0" y="1079"/>
                  </a:lnTo>
                  <a:lnTo>
                    <a:pt x="2170595" y="1079"/>
                  </a:lnTo>
                  <a:lnTo>
                    <a:pt x="2170595" y="812"/>
                  </a:lnTo>
                  <a:lnTo>
                    <a:pt x="2170595" y="546"/>
                  </a:lnTo>
                  <a:close/>
                </a:path>
                <a:path w="2171065" h="1904">
                  <a:moveTo>
                    <a:pt x="2170595" y="0"/>
                  </a:moveTo>
                  <a:lnTo>
                    <a:pt x="0" y="0"/>
                  </a:lnTo>
                  <a:lnTo>
                    <a:pt x="0" y="266"/>
                  </a:lnTo>
                  <a:lnTo>
                    <a:pt x="0" y="533"/>
                  </a:lnTo>
                  <a:lnTo>
                    <a:pt x="2170595" y="533"/>
                  </a:lnTo>
                  <a:lnTo>
                    <a:pt x="2170595" y="266"/>
                  </a:lnTo>
                  <a:lnTo>
                    <a:pt x="2170595" y="0"/>
                  </a:lnTo>
                  <a:close/>
                </a:path>
              </a:pathLst>
            </a:custGeom>
            <a:solidFill>
              <a:srgbClr val="C2C3C4"/>
            </a:solidFill>
          </p:spPr>
          <p:txBody>
            <a:bodyPr wrap="square" lIns="0" tIns="0" rIns="0" bIns="0" rtlCol="0"/>
            <a:lstStyle/>
            <a:p>
              <a:endParaRPr dirty="0"/>
            </a:p>
          </p:txBody>
        </p:sp>
        <p:sp>
          <p:nvSpPr>
            <p:cNvPr id="352" name="object 352"/>
            <p:cNvSpPr/>
            <p:nvPr/>
          </p:nvSpPr>
          <p:spPr>
            <a:xfrm>
              <a:off x="10229926" y="577975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4"/>
            </a:solidFill>
          </p:spPr>
          <p:txBody>
            <a:bodyPr wrap="square" lIns="0" tIns="0" rIns="0" bIns="0" rtlCol="0"/>
            <a:lstStyle/>
            <a:p>
              <a:endParaRPr dirty="0"/>
            </a:p>
          </p:txBody>
        </p:sp>
        <p:sp>
          <p:nvSpPr>
            <p:cNvPr id="353" name="object 353"/>
            <p:cNvSpPr/>
            <p:nvPr/>
          </p:nvSpPr>
          <p:spPr>
            <a:xfrm>
              <a:off x="10229926" y="5780849"/>
              <a:ext cx="2171065" cy="1270"/>
            </a:xfrm>
            <a:custGeom>
              <a:avLst/>
              <a:gdLst/>
              <a:ahLst/>
              <a:cxnLst/>
              <a:rect l="l" t="t" r="r" b="b"/>
              <a:pathLst>
                <a:path w="2171065" h="1270">
                  <a:moveTo>
                    <a:pt x="2170595" y="546"/>
                  </a:moveTo>
                  <a:lnTo>
                    <a:pt x="0" y="546"/>
                  </a:lnTo>
                  <a:lnTo>
                    <a:pt x="0" y="812"/>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5"/>
            </a:solidFill>
          </p:spPr>
          <p:txBody>
            <a:bodyPr wrap="square" lIns="0" tIns="0" rIns="0" bIns="0" rtlCol="0"/>
            <a:lstStyle/>
            <a:p>
              <a:endParaRPr dirty="0"/>
            </a:p>
          </p:txBody>
        </p:sp>
        <p:sp>
          <p:nvSpPr>
            <p:cNvPr id="354" name="object 354"/>
            <p:cNvSpPr/>
            <p:nvPr/>
          </p:nvSpPr>
          <p:spPr>
            <a:xfrm>
              <a:off x="10229926" y="5781662"/>
              <a:ext cx="2171065" cy="1270"/>
            </a:xfrm>
            <a:custGeom>
              <a:avLst/>
              <a:gdLst/>
              <a:ahLst/>
              <a:cxnLst/>
              <a:rect l="l" t="t" r="r" b="b"/>
              <a:pathLst>
                <a:path w="2171065" h="1270">
                  <a:moveTo>
                    <a:pt x="2170595" y="279"/>
                  </a:moveTo>
                  <a:lnTo>
                    <a:pt x="0" y="279"/>
                  </a:lnTo>
                  <a:lnTo>
                    <a:pt x="0" y="546"/>
                  </a:lnTo>
                  <a:lnTo>
                    <a:pt x="0" y="825"/>
                  </a:lnTo>
                  <a:lnTo>
                    <a:pt x="0" y="1092"/>
                  </a:lnTo>
                  <a:lnTo>
                    <a:pt x="2170595" y="1092"/>
                  </a:lnTo>
                  <a:lnTo>
                    <a:pt x="2170595" y="825"/>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3C5C5"/>
            </a:solidFill>
          </p:spPr>
          <p:txBody>
            <a:bodyPr wrap="square" lIns="0" tIns="0" rIns="0" bIns="0" rtlCol="0"/>
            <a:lstStyle/>
            <a:p>
              <a:endParaRPr dirty="0"/>
            </a:p>
          </p:txBody>
        </p:sp>
        <p:sp>
          <p:nvSpPr>
            <p:cNvPr id="355" name="object 355"/>
            <p:cNvSpPr/>
            <p:nvPr/>
          </p:nvSpPr>
          <p:spPr>
            <a:xfrm>
              <a:off x="10229926" y="5782754"/>
              <a:ext cx="2171065" cy="635"/>
            </a:xfrm>
            <a:custGeom>
              <a:avLst/>
              <a:gdLst/>
              <a:ahLst/>
              <a:cxnLst/>
              <a:rect l="l" t="t" r="r" b="b"/>
              <a:pathLst>
                <a:path w="2171065" h="635">
                  <a:moveTo>
                    <a:pt x="2170595" y="279"/>
                  </a:moveTo>
                  <a:lnTo>
                    <a:pt x="0" y="279"/>
                  </a:lnTo>
                  <a:lnTo>
                    <a:pt x="0" y="546"/>
                  </a:lnTo>
                  <a:lnTo>
                    <a:pt x="2170595" y="546"/>
                  </a:lnTo>
                  <a:lnTo>
                    <a:pt x="2170595" y="279"/>
                  </a:lnTo>
                  <a:close/>
                </a:path>
                <a:path w="2171065" h="635">
                  <a:moveTo>
                    <a:pt x="2170595" y="0"/>
                  </a:moveTo>
                  <a:lnTo>
                    <a:pt x="0" y="0"/>
                  </a:lnTo>
                  <a:lnTo>
                    <a:pt x="0" y="266"/>
                  </a:lnTo>
                  <a:lnTo>
                    <a:pt x="2170595" y="266"/>
                  </a:lnTo>
                  <a:lnTo>
                    <a:pt x="2170595" y="0"/>
                  </a:lnTo>
                  <a:close/>
                </a:path>
              </a:pathLst>
            </a:custGeom>
            <a:solidFill>
              <a:srgbClr val="C3C5C7"/>
            </a:solidFill>
          </p:spPr>
          <p:txBody>
            <a:bodyPr wrap="square" lIns="0" tIns="0" rIns="0" bIns="0" rtlCol="0"/>
            <a:lstStyle/>
            <a:p>
              <a:endParaRPr dirty="0"/>
            </a:p>
          </p:txBody>
        </p:sp>
        <p:sp>
          <p:nvSpPr>
            <p:cNvPr id="356" name="object 356"/>
            <p:cNvSpPr/>
            <p:nvPr/>
          </p:nvSpPr>
          <p:spPr>
            <a:xfrm>
              <a:off x="10229931" y="578329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4C6C7"/>
            </a:solidFill>
          </p:spPr>
          <p:txBody>
            <a:bodyPr wrap="square" lIns="0" tIns="0" rIns="0" bIns="0" rtlCol="0"/>
            <a:lstStyle/>
            <a:p>
              <a:endParaRPr dirty="0"/>
            </a:p>
          </p:txBody>
        </p:sp>
        <p:sp>
          <p:nvSpPr>
            <p:cNvPr id="357" name="object 357"/>
            <p:cNvSpPr/>
            <p:nvPr/>
          </p:nvSpPr>
          <p:spPr>
            <a:xfrm>
              <a:off x="10229931" y="578356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3C5C7"/>
            </a:solidFill>
          </p:spPr>
          <p:txBody>
            <a:bodyPr wrap="square" lIns="0" tIns="0" rIns="0" bIns="0" rtlCol="0"/>
            <a:lstStyle/>
            <a:p>
              <a:endParaRPr dirty="0"/>
            </a:p>
          </p:txBody>
        </p:sp>
        <p:sp>
          <p:nvSpPr>
            <p:cNvPr id="358" name="object 358"/>
            <p:cNvSpPr/>
            <p:nvPr/>
          </p:nvSpPr>
          <p:spPr>
            <a:xfrm>
              <a:off x="10229926" y="5783846"/>
              <a:ext cx="2171065" cy="1270"/>
            </a:xfrm>
            <a:custGeom>
              <a:avLst/>
              <a:gdLst/>
              <a:ahLst/>
              <a:cxnLst/>
              <a:rect l="l" t="t" r="r" b="b"/>
              <a:pathLst>
                <a:path w="2171065" h="1270">
                  <a:moveTo>
                    <a:pt x="2170595" y="0"/>
                  </a:moveTo>
                  <a:lnTo>
                    <a:pt x="0" y="0"/>
                  </a:lnTo>
                  <a:lnTo>
                    <a:pt x="0" y="279"/>
                  </a:lnTo>
                  <a:lnTo>
                    <a:pt x="0" y="546"/>
                  </a:lnTo>
                  <a:lnTo>
                    <a:pt x="0" y="812"/>
                  </a:lnTo>
                  <a:lnTo>
                    <a:pt x="2170595" y="812"/>
                  </a:lnTo>
                  <a:lnTo>
                    <a:pt x="2170595" y="546"/>
                  </a:lnTo>
                  <a:lnTo>
                    <a:pt x="2170595" y="279"/>
                  </a:lnTo>
                  <a:lnTo>
                    <a:pt x="2170595" y="0"/>
                  </a:lnTo>
                  <a:close/>
                </a:path>
              </a:pathLst>
            </a:custGeom>
            <a:solidFill>
              <a:srgbClr val="C4C6C7"/>
            </a:solidFill>
          </p:spPr>
          <p:txBody>
            <a:bodyPr wrap="square" lIns="0" tIns="0" rIns="0" bIns="0" rtlCol="0"/>
            <a:lstStyle/>
            <a:p>
              <a:endParaRPr dirty="0"/>
            </a:p>
          </p:txBody>
        </p:sp>
        <p:sp>
          <p:nvSpPr>
            <p:cNvPr id="359" name="object 359"/>
            <p:cNvSpPr/>
            <p:nvPr/>
          </p:nvSpPr>
          <p:spPr>
            <a:xfrm>
              <a:off x="10229926" y="5784671"/>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4C6C8"/>
            </a:solidFill>
          </p:spPr>
          <p:txBody>
            <a:bodyPr wrap="square" lIns="0" tIns="0" rIns="0" bIns="0" rtlCol="0"/>
            <a:lstStyle/>
            <a:p>
              <a:endParaRPr dirty="0"/>
            </a:p>
          </p:txBody>
        </p:sp>
        <p:sp>
          <p:nvSpPr>
            <p:cNvPr id="360" name="object 360"/>
            <p:cNvSpPr/>
            <p:nvPr/>
          </p:nvSpPr>
          <p:spPr>
            <a:xfrm>
              <a:off x="10229926" y="5785218"/>
              <a:ext cx="2171065" cy="1905"/>
            </a:xfrm>
            <a:custGeom>
              <a:avLst/>
              <a:gdLst/>
              <a:ahLst/>
              <a:cxnLst/>
              <a:rect l="l" t="t" r="r" b="b"/>
              <a:pathLst>
                <a:path w="2171065" h="1904">
                  <a:moveTo>
                    <a:pt x="2170595" y="1092"/>
                  </a:moveTo>
                  <a:lnTo>
                    <a:pt x="0" y="1092"/>
                  </a:lnTo>
                  <a:lnTo>
                    <a:pt x="0" y="1358"/>
                  </a:lnTo>
                  <a:lnTo>
                    <a:pt x="0" y="1638"/>
                  </a:lnTo>
                  <a:lnTo>
                    <a:pt x="2170595" y="1638"/>
                  </a:lnTo>
                  <a:lnTo>
                    <a:pt x="2170595" y="1358"/>
                  </a:lnTo>
                  <a:lnTo>
                    <a:pt x="2170595" y="1092"/>
                  </a:lnTo>
                  <a:close/>
                </a:path>
                <a:path w="2171065" h="1904">
                  <a:moveTo>
                    <a:pt x="2170595" y="0"/>
                  </a:moveTo>
                  <a:lnTo>
                    <a:pt x="0" y="0"/>
                  </a:lnTo>
                  <a:lnTo>
                    <a:pt x="0" y="266"/>
                  </a:lnTo>
                  <a:lnTo>
                    <a:pt x="0" y="546"/>
                  </a:lnTo>
                  <a:lnTo>
                    <a:pt x="0" y="812"/>
                  </a:lnTo>
                  <a:lnTo>
                    <a:pt x="0" y="1079"/>
                  </a:lnTo>
                  <a:lnTo>
                    <a:pt x="2170595" y="1079"/>
                  </a:lnTo>
                  <a:lnTo>
                    <a:pt x="2170595" y="812"/>
                  </a:lnTo>
                  <a:lnTo>
                    <a:pt x="2170595" y="546"/>
                  </a:lnTo>
                  <a:lnTo>
                    <a:pt x="2170595" y="266"/>
                  </a:lnTo>
                  <a:lnTo>
                    <a:pt x="2170595" y="0"/>
                  </a:lnTo>
                  <a:close/>
                </a:path>
              </a:pathLst>
            </a:custGeom>
            <a:solidFill>
              <a:srgbClr val="C5C7C8"/>
            </a:solidFill>
          </p:spPr>
          <p:txBody>
            <a:bodyPr wrap="square" lIns="0" tIns="0" rIns="0" bIns="0" rtlCol="0"/>
            <a:lstStyle/>
            <a:p>
              <a:endParaRPr dirty="0"/>
            </a:p>
          </p:txBody>
        </p:sp>
        <p:sp>
          <p:nvSpPr>
            <p:cNvPr id="361" name="object 361"/>
            <p:cNvSpPr/>
            <p:nvPr/>
          </p:nvSpPr>
          <p:spPr>
            <a:xfrm>
              <a:off x="10229926" y="5786856"/>
              <a:ext cx="2171065" cy="1905"/>
            </a:xfrm>
            <a:custGeom>
              <a:avLst/>
              <a:gdLst/>
              <a:ahLst/>
              <a:cxnLst/>
              <a:rect l="l" t="t" r="r" b="b"/>
              <a:pathLst>
                <a:path w="2171065" h="1904">
                  <a:moveTo>
                    <a:pt x="2170595" y="0"/>
                  </a:moveTo>
                  <a:lnTo>
                    <a:pt x="0" y="0"/>
                  </a:lnTo>
                  <a:lnTo>
                    <a:pt x="0" y="266"/>
                  </a:lnTo>
                  <a:lnTo>
                    <a:pt x="0" y="546"/>
                  </a:lnTo>
                  <a:lnTo>
                    <a:pt x="0" y="1905"/>
                  </a:lnTo>
                  <a:lnTo>
                    <a:pt x="2170595" y="1905"/>
                  </a:lnTo>
                  <a:lnTo>
                    <a:pt x="2170595" y="266"/>
                  </a:lnTo>
                  <a:lnTo>
                    <a:pt x="2170595" y="0"/>
                  </a:lnTo>
                  <a:close/>
                </a:path>
              </a:pathLst>
            </a:custGeom>
            <a:solidFill>
              <a:srgbClr val="C6C8C9"/>
            </a:solidFill>
          </p:spPr>
          <p:txBody>
            <a:bodyPr wrap="square" lIns="0" tIns="0" rIns="0" bIns="0" rtlCol="0"/>
            <a:lstStyle/>
            <a:p>
              <a:endParaRPr dirty="0"/>
            </a:p>
          </p:txBody>
        </p:sp>
        <p:sp>
          <p:nvSpPr>
            <p:cNvPr id="362" name="object 362"/>
            <p:cNvSpPr/>
            <p:nvPr/>
          </p:nvSpPr>
          <p:spPr>
            <a:xfrm>
              <a:off x="10229926" y="5788761"/>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C7C9C9"/>
            </a:solidFill>
          </p:spPr>
          <p:txBody>
            <a:bodyPr wrap="square" lIns="0" tIns="0" rIns="0" bIns="0" rtlCol="0"/>
            <a:lstStyle/>
            <a:p>
              <a:endParaRPr dirty="0"/>
            </a:p>
          </p:txBody>
        </p:sp>
        <p:sp>
          <p:nvSpPr>
            <p:cNvPr id="363" name="object 363"/>
            <p:cNvSpPr/>
            <p:nvPr/>
          </p:nvSpPr>
          <p:spPr>
            <a:xfrm>
              <a:off x="10229931" y="578930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dirty="0"/>
            </a:p>
          </p:txBody>
        </p:sp>
        <p:sp>
          <p:nvSpPr>
            <p:cNvPr id="364" name="object 364"/>
            <p:cNvSpPr/>
            <p:nvPr/>
          </p:nvSpPr>
          <p:spPr>
            <a:xfrm>
              <a:off x="10229926" y="5789586"/>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7C9C9"/>
            </a:solidFill>
          </p:spPr>
          <p:txBody>
            <a:bodyPr wrap="square" lIns="0" tIns="0" rIns="0" bIns="0" rtlCol="0"/>
            <a:lstStyle/>
            <a:p>
              <a:endParaRPr dirty="0"/>
            </a:p>
          </p:txBody>
        </p:sp>
        <p:sp>
          <p:nvSpPr>
            <p:cNvPr id="365" name="object 365"/>
            <p:cNvSpPr/>
            <p:nvPr/>
          </p:nvSpPr>
          <p:spPr>
            <a:xfrm>
              <a:off x="10229931" y="57901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dirty="0"/>
            </a:p>
          </p:txBody>
        </p:sp>
        <p:sp>
          <p:nvSpPr>
            <p:cNvPr id="366" name="object 366"/>
            <p:cNvSpPr/>
            <p:nvPr/>
          </p:nvSpPr>
          <p:spPr>
            <a:xfrm>
              <a:off x="10229926" y="5790399"/>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8C9CA"/>
            </a:solidFill>
          </p:spPr>
          <p:txBody>
            <a:bodyPr wrap="square" lIns="0" tIns="0" rIns="0" bIns="0" rtlCol="0"/>
            <a:lstStyle/>
            <a:p>
              <a:endParaRPr dirty="0"/>
            </a:p>
          </p:txBody>
        </p:sp>
        <p:sp>
          <p:nvSpPr>
            <p:cNvPr id="367" name="object 367"/>
            <p:cNvSpPr/>
            <p:nvPr/>
          </p:nvSpPr>
          <p:spPr>
            <a:xfrm>
              <a:off x="10229931" y="57917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8C9CB"/>
            </a:solidFill>
          </p:spPr>
          <p:txBody>
            <a:bodyPr wrap="square" lIns="0" tIns="0" rIns="0" bIns="0" rtlCol="0"/>
            <a:lstStyle/>
            <a:p>
              <a:endParaRPr dirty="0"/>
            </a:p>
          </p:txBody>
        </p:sp>
        <p:sp>
          <p:nvSpPr>
            <p:cNvPr id="368" name="object 368"/>
            <p:cNvSpPr/>
            <p:nvPr/>
          </p:nvSpPr>
          <p:spPr>
            <a:xfrm>
              <a:off x="10229926" y="5792037"/>
              <a:ext cx="2171065" cy="1270"/>
            </a:xfrm>
            <a:custGeom>
              <a:avLst/>
              <a:gdLst/>
              <a:ahLst/>
              <a:cxnLst/>
              <a:rect l="l" t="t" r="r" b="b"/>
              <a:pathLst>
                <a:path w="2171065" h="1270">
                  <a:moveTo>
                    <a:pt x="2170595" y="0"/>
                  </a:moveTo>
                  <a:lnTo>
                    <a:pt x="0" y="0"/>
                  </a:lnTo>
                  <a:lnTo>
                    <a:pt x="0" y="279"/>
                  </a:lnTo>
                  <a:lnTo>
                    <a:pt x="0" y="546"/>
                  </a:lnTo>
                  <a:lnTo>
                    <a:pt x="0" y="825"/>
                  </a:lnTo>
                  <a:lnTo>
                    <a:pt x="0" y="1092"/>
                  </a:lnTo>
                  <a:lnTo>
                    <a:pt x="2170595" y="1092"/>
                  </a:lnTo>
                  <a:lnTo>
                    <a:pt x="2170595" y="825"/>
                  </a:lnTo>
                  <a:lnTo>
                    <a:pt x="2170595" y="546"/>
                  </a:lnTo>
                  <a:lnTo>
                    <a:pt x="2170595" y="279"/>
                  </a:lnTo>
                  <a:lnTo>
                    <a:pt x="2170595" y="0"/>
                  </a:lnTo>
                  <a:close/>
                </a:path>
              </a:pathLst>
            </a:custGeom>
            <a:solidFill>
              <a:srgbClr val="C9CBCB"/>
            </a:solidFill>
          </p:spPr>
          <p:txBody>
            <a:bodyPr wrap="square" lIns="0" tIns="0" rIns="0" bIns="0" rtlCol="0"/>
            <a:lstStyle/>
            <a:p>
              <a:endParaRPr dirty="0"/>
            </a:p>
          </p:txBody>
        </p:sp>
        <p:sp>
          <p:nvSpPr>
            <p:cNvPr id="369" name="object 369"/>
            <p:cNvSpPr/>
            <p:nvPr/>
          </p:nvSpPr>
          <p:spPr>
            <a:xfrm>
              <a:off x="10229931" y="579312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dirty="0"/>
            </a:p>
          </p:txBody>
        </p:sp>
        <p:sp>
          <p:nvSpPr>
            <p:cNvPr id="370" name="object 370"/>
            <p:cNvSpPr/>
            <p:nvPr/>
          </p:nvSpPr>
          <p:spPr>
            <a:xfrm>
              <a:off x="10229931" y="5793399"/>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B"/>
            </a:solidFill>
          </p:spPr>
          <p:txBody>
            <a:bodyPr wrap="square" lIns="0" tIns="0" rIns="0" bIns="0" rtlCol="0"/>
            <a:lstStyle/>
            <a:p>
              <a:endParaRPr dirty="0"/>
            </a:p>
          </p:txBody>
        </p:sp>
        <p:sp>
          <p:nvSpPr>
            <p:cNvPr id="371" name="object 371"/>
            <p:cNvSpPr/>
            <p:nvPr/>
          </p:nvSpPr>
          <p:spPr>
            <a:xfrm>
              <a:off x="10229931" y="57936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dirty="0"/>
            </a:p>
          </p:txBody>
        </p:sp>
        <p:sp>
          <p:nvSpPr>
            <p:cNvPr id="372" name="object 372"/>
            <p:cNvSpPr/>
            <p:nvPr/>
          </p:nvSpPr>
          <p:spPr>
            <a:xfrm>
              <a:off x="10229926" y="579395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0" y="1638"/>
                  </a:lnTo>
                  <a:lnTo>
                    <a:pt x="2170595" y="1638"/>
                  </a:lnTo>
                  <a:lnTo>
                    <a:pt x="2170595" y="266"/>
                  </a:lnTo>
                  <a:lnTo>
                    <a:pt x="2170595" y="0"/>
                  </a:lnTo>
                  <a:close/>
                </a:path>
              </a:pathLst>
            </a:custGeom>
            <a:solidFill>
              <a:srgbClr val="CACCCD"/>
            </a:solidFill>
          </p:spPr>
          <p:txBody>
            <a:bodyPr wrap="square" lIns="0" tIns="0" rIns="0" bIns="0" rtlCol="0"/>
            <a:lstStyle/>
            <a:p>
              <a:endParaRPr dirty="0"/>
            </a:p>
          </p:txBody>
        </p:sp>
        <p:sp>
          <p:nvSpPr>
            <p:cNvPr id="373" name="object 373"/>
            <p:cNvSpPr/>
            <p:nvPr/>
          </p:nvSpPr>
          <p:spPr>
            <a:xfrm>
              <a:off x="10229931" y="579558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E"/>
            </a:solidFill>
          </p:spPr>
          <p:txBody>
            <a:bodyPr wrap="square" lIns="0" tIns="0" rIns="0" bIns="0" rtlCol="0"/>
            <a:lstStyle/>
            <a:p>
              <a:endParaRPr dirty="0"/>
            </a:p>
          </p:txBody>
        </p:sp>
        <p:sp>
          <p:nvSpPr>
            <p:cNvPr id="374" name="object 374"/>
            <p:cNvSpPr/>
            <p:nvPr/>
          </p:nvSpPr>
          <p:spPr>
            <a:xfrm>
              <a:off x="10229931" y="579585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ACCCE"/>
            </a:solidFill>
          </p:spPr>
          <p:txBody>
            <a:bodyPr wrap="square" lIns="0" tIns="0" rIns="0" bIns="0" rtlCol="0"/>
            <a:lstStyle/>
            <a:p>
              <a:endParaRPr dirty="0"/>
            </a:p>
          </p:txBody>
        </p:sp>
        <p:sp>
          <p:nvSpPr>
            <p:cNvPr id="375" name="object 375"/>
            <p:cNvSpPr/>
            <p:nvPr/>
          </p:nvSpPr>
          <p:spPr>
            <a:xfrm>
              <a:off x="10229926" y="5796140"/>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BCDCE"/>
            </a:solidFill>
          </p:spPr>
          <p:txBody>
            <a:bodyPr wrap="square" lIns="0" tIns="0" rIns="0" bIns="0" rtlCol="0"/>
            <a:lstStyle/>
            <a:p>
              <a:endParaRPr dirty="0"/>
            </a:p>
          </p:txBody>
        </p:sp>
        <p:sp>
          <p:nvSpPr>
            <p:cNvPr id="376" name="object 376"/>
            <p:cNvSpPr/>
            <p:nvPr/>
          </p:nvSpPr>
          <p:spPr>
            <a:xfrm>
              <a:off x="10229931" y="579722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F"/>
            </a:solidFill>
          </p:spPr>
          <p:txBody>
            <a:bodyPr wrap="square" lIns="0" tIns="0" rIns="0" bIns="0" rtlCol="0"/>
            <a:lstStyle/>
            <a:p>
              <a:endParaRPr dirty="0"/>
            </a:p>
          </p:txBody>
        </p:sp>
        <p:sp>
          <p:nvSpPr>
            <p:cNvPr id="377" name="object 377"/>
            <p:cNvSpPr/>
            <p:nvPr/>
          </p:nvSpPr>
          <p:spPr>
            <a:xfrm>
              <a:off x="10229926" y="5797498"/>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DCFCF"/>
            </a:solidFill>
          </p:spPr>
          <p:txBody>
            <a:bodyPr wrap="square" lIns="0" tIns="0" rIns="0" bIns="0" rtlCol="0"/>
            <a:lstStyle/>
            <a:p>
              <a:endParaRPr dirty="0"/>
            </a:p>
          </p:txBody>
        </p:sp>
        <p:sp>
          <p:nvSpPr>
            <p:cNvPr id="378" name="object 378"/>
            <p:cNvSpPr/>
            <p:nvPr/>
          </p:nvSpPr>
          <p:spPr>
            <a:xfrm>
              <a:off x="10229931" y="57988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ED0"/>
            </a:solidFill>
          </p:spPr>
          <p:txBody>
            <a:bodyPr wrap="square" lIns="0" tIns="0" rIns="0" bIns="0" rtlCol="0"/>
            <a:lstStyle/>
            <a:p>
              <a:endParaRPr dirty="0"/>
            </a:p>
          </p:txBody>
        </p:sp>
        <p:sp>
          <p:nvSpPr>
            <p:cNvPr id="379" name="object 379"/>
            <p:cNvSpPr/>
            <p:nvPr/>
          </p:nvSpPr>
          <p:spPr>
            <a:xfrm>
              <a:off x="10229931" y="579913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FCF"/>
            </a:solidFill>
          </p:spPr>
          <p:txBody>
            <a:bodyPr wrap="square" lIns="0" tIns="0" rIns="0" bIns="0" rtlCol="0"/>
            <a:lstStyle/>
            <a:p>
              <a:endParaRPr dirty="0"/>
            </a:p>
          </p:txBody>
        </p:sp>
        <p:sp>
          <p:nvSpPr>
            <p:cNvPr id="380" name="object 380"/>
            <p:cNvSpPr/>
            <p:nvPr/>
          </p:nvSpPr>
          <p:spPr>
            <a:xfrm>
              <a:off x="10229926" y="5799416"/>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ED0D1"/>
            </a:solidFill>
          </p:spPr>
          <p:txBody>
            <a:bodyPr wrap="square" lIns="0" tIns="0" rIns="0" bIns="0" rtlCol="0"/>
            <a:lstStyle/>
            <a:p>
              <a:endParaRPr dirty="0"/>
            </a:p>
          </p:txBody>
        </p:sp>
        <p:sp>
          <p:nvSpPr>
            <p:cNvPr id="381" name="object 381"/>
            <p:cNvSpPr/>
            <p:nvPr/>
          </p:nvSpPr>
          <p:spPr>
            <a:xfrm>
              <a:off x="10229931" y="580050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FD1D2"/>
            </a:solidFill>
          </p:spPr>
          <p:txBody>
            <a:bodyPr wrap="square" lIns="0" tIns="0" rIns="0" bIns="0" rtlCol="0"/>
            <a:lstStyle/>
            <a:p>
              <a:endParaRPr dirty="0"/>
            </a:p>
          </p:txBody>
        </p:sp>
        <p:sp>
          <p:nvSpPr>
            <p:cNvPr id="382" name="object 382"/>
            <p:cNvSpPr/>
            <p:nvPr/>
          </p:nvSpPr>
          <p:spPr>
            <a:xfrm>
              <a:off x="10229931" y="58007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ED0D1"/>
            </a:solidFill>
          </p:spPr>
          <p:txBody>
            <a:bodyPr wrap="square" lIns="0" tIns="0" rIns="0" bIns="0" rtlCol="0"/>
            <a:lstStyle/>
            <a:p>
              <a:endParaRPr dirty="0"/>
            </a:p>
          </p:txBody>
        </p:sp>
        <p:sp>
          <p:nvSpPr>
            <p:cNvPr id="383" name="object 383"/>
            <p:cNvSpPr/>
            <p:nvPr/>
          </p:nvSpPr>
          <p:spPr>
            <a:xfrm>
              <a:off x="10229926" y="5801054"/>
              <a:ext cx="2171065" cy="3175"/>
            </a:xfrm>
            <a:custGeom>
              <a:avLst/>
              <a:gdLst/>
              <a:ahLst/>
              <a:cxnLst/>
              <a:rect l="l" t="t" r="r" b="b"/>
              <a:pathLst>
                <a:path w="2171065" h="3175">
                  <a:moveTo>
                    <a:pt x="2170595" y="0"/>
                  </a:moveTo>
                  <a:lnTo>
                    <a:pt x="0" y="0"/>
                  </a:lnTo>
                  <a:lnTo>
                    <a:pt x="0" y="266"/>
                  </a:lnTo>
                  <a:lnTo>
                    <a:pt x="0" y="546"/>
                  </a:lnTo>
                  <a:lnTo>
                    <a:pt x="0" y="2997"/>
                  </a:lnTo>
                  <a:lnTo>
                    <a:pt x="2170595" y="2997"/>
                  </a:lnTo>
                  <a:lnTo>
                    <a:pt x="2170595" y="266"/>
                  </a:lnTo>
                  <a:lnTo>
                    <a:pt x="2170595" y="0"/>
                  </a:lnTo>
                  <a:close/>
                </a:path>
              </a:pathLst>
            </a:custGeom>
            <a:solidFill>
              <a:srgbClr val="CFD1D2"/>
            </a:solidFill>
          </p:spPr>
          <p:txBody>
            <a:bodyPr wrap="square" lIns="0" tIns="0" rIns="0" bIns="0" rtlCol="0"/>
            <a:lstStyle/>
            <a:p>
              <a:endParaRPr dirty="0"/>
            </a:p>
          </p:txBody>
        </p:sp>
        <p:sp>
          <p:nvSpPr>
            <p:cNvPr id="384" name="object 384"/>
            <p:cNvSpPr/>
            <p:nvPr/>
          </p:nvSpPr>
          <p:spPr>
            <a:xfrm>
              <a:off x="10229926" y="5804052"/>
              <a:ext cx="2171065" cy="2540"/>
            </a:xfrm>
            <a:custGeom>
              <a:avLst/>
              <a:gdLst/>
              <a:ahLst/>
              <a:cxnLst/>
              <a:rect l="l" t="t" r="r" b="b"/>
              <a:pathLst>
                <a:path w="2171065" h="2539">
                  <a:moveTo>
                    <a:pt x="2170595" y="0"/>
                  </a:moveTo>
                  <a:lnTo>
                    <a:pt x="0" y="0"/>
                  </a:lnTo>
                  <a:lnTo>
                    <a:pt x="0" y="279"/>
                  </a:lnTo>
                  <a:lnTo>
                    <a:pt x="0" y="546"/>
                  </a:lnTo>
                  <a:lnTo>
                    <a:pt x="0" y="1917"/>
                  </a:lnTo>
                  <a:lnTo>
                    <a:pt x="2170595" y="1917"/>
                  </a:lnTo>
                  <a:lnTo>
                    <a:pt x="2170595" y="279"/>
                  </a:lnTo>
                  <a:lnTo>
                    <a:pt x="2170595" y="0"/>
                  </a:lnTo>
                  <a:close/>
                </a:path>
              </a:pathLst>
            </a:custGeom>
            <a:solidFill>
              <a:srgbClr val="D0D2D3"/>
            </a:solidFill>
          </p:spPr>
          <p:txBody>
            <a:bodyPr wrap="square" lIns="0" tIns="0" rIns="0" bIns="0" rtlCol="0"/>
            <a:lstStyle/>
            <a:p>
              <a:endParaRPr dirty="0"/>
            </a:p>
          </p:txBody>
        </p:sp>
        <p:sp>
          <p:nvSpPr>
            <p:cNvPr id="385" name="object 385"/>
            <p:cNvSpPr/>
            <p:nvPr/>
          </p:nvSpPr>
          <p:spPr>
            <a:xfrm>
              <a:off x="10229926" y="580596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D2D3D4"/>
            </a:solidFill>
          </p:spPr>
          <p:txBody>
            <a:bodyPr wrap="square" lIns="0" tIns="0" rIns="0" bIns="0" rtlCol="0"/>
            <a:lstStyle/>
            <a:p>
              <a:endParaRPr dirty="0"/>
            </a:p>
          </p:txBody>
        </p:sp>
        <p:sp>
          <p:nvSpPr>
            <p:cNvPr id="386" name="object 386"/>
            <p:cNvSpPr/>
            <p:nvPr/>
          </p:nvSpPr>
          <p:spPr>
            <a:xfrm>
              <a:off x="10229931" y="580650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D0D2D3"/>
            </a:solidFill>
          </p:spPr>
          <p:txBody>
            <a:bodyPr wrap="square" lIns="0" tIns="0" rIns="0" bIns="0" rtlCol="0"/>
            <a:lstStyle/>
            <a:p>
              <a:endParaRPr dirty="0"/>
            </a:p>
          </p:txBody>
        </p:sp>
        <p:sp>
          <p:nvSpPr>
            <p:cNvPr id="387" name="object 387"/>
            <p:cNvSpPr/>
            <p:nvPr/>
          </p:nvSpPr>
          <p:spPr>
            <a:xfrm>
              <a:off x="10229934" y="5806780"/>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D2D3D4"/>
            </a:solidFill>
          </p:spPr>
          <p:txBody>
            <a:bodyPr wrap="square" lIns="0" tIns="0" rIns="0" bIns="0" rtlCol="0"/>
            <a:lstStyle/>
            <a:p>
              <a:endParaRPr dirty="0"/>
            </a:p>
          </p:txBody>
        </p:sp>
        <p:sp>
          <p:nvSpPr>
            <p:cNvPr id="388" name="object 388"/>
            <p:cNvSpPr/>
            <p:nvPr/>
          </p:nvSpPr>
          <p:spPr>
            <a:xfrm>
              <a:off x="10409989" y="5357411"/>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FFFFFF"/>
            </a:solidFill>
          </p:spPr>
          <p:txBody>
            <a:bodyPr wrap="square" lIns="0" tIns="0" rIns="0" bIns="0" rtlCol="0"/>
            <a:lstStyle/>
            <a:p>
              <a:endParaRPr dirty="0"/>
            </a:p>
          </p:txBody>
        </p:sp>
        <p:sp>
          <p:nvSpPr>
            <p:cNvPr id="389" name="object 389"/>
            <p:cNvSpPr/>
            <p:nvPr/>
          </p:nvSpPr>
          <p:spPr>
            <a:xfrm>
              <a:off x="10409991" y="537263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ABBBD"/>
            </a:solidFill>
          </p:spPr>
          <p:txBody>
            <a:bodyPr wrap="square" lIns="0" tIns="0" rIns="0" bIns="0" rtlCol="0"/>
            <a:lstStyle/>
            <a:p>
              <a:endParaRPr dirty="0"/>
            </a:p>
          </p:txBody>
        </p:sp>
        <p:sp>
          <p:nvSpPr>
            <p:cNvPr id="390" name="object 390"/>
            <p:cNvSpPr/>
            <p:nvPr/>
          </p:nvSpPr>
          <p:spPr>
            <a:xfrm>
              <a:off x="10409987" y="5372874"/>
              <a:ext cx="1809750" cy="1270"/>
            </a:xfrm>
            <a:custGeom>
              <a:avLst/>
              <a:gdLst/>
              <a:ahLst/>
              <a:cxnLst/>
              <a:rect l="l" t="t" r="r" b="b"/>
              <a:pathLst>
                <a:path w="1809750" h="1270">
                  <a:moveTo>
                    <a:pt x="1809623" y="0"/>
                  </a:moveTo>
                  <a:lnTo>
                    <a:pt x="0" y="0"/>
                  </a:lnTo>
                  <a:lnTo>
                    <a:pt x="0" y="215"/>
                  </a:lnTo>
                  <a:lnTo>
                    <a:pt x="0" y="444"/>
                  </a:lnTo>
                  <a:lnTo>
                    <a:pt x="0" y="673"/>
                  </a:lnTo>
                  <a:lnTo>
                    <a:pt x="0" y="901"/>
                  </a:lnTo>
                  <a:lnTo>
                    <a:pt x="0" y="1130"/>
                  </a:lnTo>
                  <a:lnTo>
                    <a:pt x="1809623" y="1130"/>
                  </a:lnTo>
                  <a:lnTo>
                    <a:pt x="1809623" y="901"/>
                  </a:lnTo>
                  <a:lnTo>
                    <a:pt x="1809623" y="673"/>
                  </a:lnTo>
                  <a:lnTo>
                    <a:pt x="1809623" y="444"/>
                  </a:lnTo>
                  <a:lnTo>
                    <a:pt x="1809623" y="215"/>
                  </a:lnTo>
                  <a:lnTo>
                    <a:pt x="1809623" y="0"/>
                  </a:lnTo>
                  <a:close/>
                </a:path>
              </a:pathLst>
            </a:custGeom>
            <a:solidFill>
              <a:srgbClr val="BABCBD"/>
            </a:solidFill>
          </p:spPr>
          <p:txBody>
            <a:bodyPr wrap="square" lIns="0" tIns="0" rIns="0" bIns="0" rtlCol="0"/>
            <a:lstStyle/>
            <a:p>
              <a:endParaRPr dirty="0"/>
            </a:p>
          </p:txBody>
        </p:sp>
        <p:sp>
          <p:nvSpPr>
            <p:cNvPr id="391" name="object 391"/>
            <p:cNvSpPr/>
            <p:nvPr/>
          </p:nvSpPr>
          <p:spPr>
            <a:xfrm>
              <a:off x="10409987" y="5374004"/>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ABCBE"/>
            </a:solidFill>
          </p:spPr>
          <p:txBody>
            <a:bodyPr wrap="square" lIns="0" tIns="0" rIns="0" bIns="0" rtlCol="0"/>
            <a:lstStyle/>
            <a:p>
              <a:endParaRPr dirty="0"/>
            </a:p>
          </p:txBody>
        </p:sp>
        <p:sp>
          <p:nvSpPr>
            <p:cNvPr id="392" name="object 392"/>
            <p:cNvSpPr/>
            <p:nvPr/>
          </p:nvSpPr>
          <p:spPr>
            <a:xfrm>
              <a:off x="10409987" y="5374690"/>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BBDBE"/>
            </a:solidFill>
          </p:spPr>
          <p:txBody>
            <a:bodyPr wrap="square" lIns="0" tIns="0" rIns="0" bIns="0" rtlCol="0"/>
            <a:lstStyle/>
            <a:p>
              <a:endParaRPr dirty="0"/>
            </a:p>
          </p:txBody>
        </p:sp>
        <p:sp>
          <p:nvSpPr>
            <p:cNvPr id="393" name="object 393"/>
            <p:cNvSpPr/>
            <p:nvPr/>
          </p:nvSpPr>
          <p:spPr>
            <a:xfrm>
              <a:off x="10409987" y="5375147"/>
              <a:ext cx="1809750" cy="1270"/>
            </a:xfrm>
            <a:custGeom>
              <a:avLst/>
              <a:gdLst/>
              <a:ahLst/>
              <a:cxnLst/>
              <a:rect l="l" t="t" r="r" b="b"/>
              <a:pathLst>
                <a:path w="1809750" h="1270">
                  <a:moveTo>
                    <a:pt x="1809623" y="0"/>
                  </a:moveTo>
                  <a:lnTo>
                    <a:pt x="0" y="0"/>
                  </a:lnTo>
                  <a:lnTo>
                    <a:pt x="0" y="228"/>
                  </a:lnTo>
                  <a:lnTo>
                    <a:pt x="0" y="457"/>
                  </a:lnTo>
                  <a:lnTo>
                    <a:pt x="0" y="673"/>
                  </a:lnTo>
                  <a:lnTo>
                    <a:pt x="1809623" y="673"/>
                  </a:lnTo>
                  <a:lnTo>
                    <a:pt x="1809623" y="457"/>
                  </a:lnTo>
                  <a:lnTo>
                    <a:pt x="1809623" y="228"/>
                  </a:lnTo>
                  <a:lnTo>
                    <a:pt x="1809623" y="0"/>
                  </a:lnTo>
                  <a:close/>
                </a:path>
              </a:pathLst>
            </a:custGeom>
            <a:solidFill>
              <a:srgbClr val="BBBDBF"/>
            </a:solidFill>
          </p:spPr>
          <p:txBody>
            <a:bodyPr wrap="square" lIns="0" tIns="0" rIns="0" bIns="0" rtlCol="0"/>
            <a:lstStyle/>
            <a:p>
              <a:endParaRPr dirty="0"/>
            </a:p>
          </p:txBody>
        </p:sp>
        <p:sp>
          <p:nvSpPr>
            <p:cNvPr id="394" name="object 394"/>
            <p:cNvSpPr/>
            <p:nvPr/>
          </p:nvSpPr>
          <p:spPr>
            <a:xfrm>
              <a:off x="10409987" y="537583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BCBEBF"/>
            </a:solidFill>
          </p:spPr>
          <p:txBody>
            <a:bodyPr wrap="square" lIns="0" tIns="0" rIns="0" bIns="0" rtlCol="0"/>
            <a:lstStyle/>
            <a:p>
              <a:endParaRPr dirty="0"/>
            </a:p>
          </p:txBody>
        </p:sp>
        <p:sp>
          <p:nvSpPr>
            <p:cNvPr id="395" name="object 395"/>
            <p:cNvSpPr/>
            <p:nvPr/>
          </p:nvSpPr>
          <p:spPr>
            <a:xfrm>
              <a:off x="10409987" y="5376506"/>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CBEC0"/>
            </a:solidFill>
          </p:spPr>
          <p:txBody>
            <a:bodyPr wrap="square" lIns="0" tIns="0" rIns="0" bIns="0" rtlCol="0"/>
            <a:lstStyle/>
            <a:p>
              <a:endParaRPr dirty="0"/>
            </a:p>
          </p:txBody>
        </p:sp>
        <p:sp>
          <p:nvSpPr>
            <p:cNvPr id="396" name="object 396"/>
            <p:cNvSpPr/>
            <p:nvPr/>
          </p:nvSpPr>
          <p:spPr>
            <a:xfrm>
              <a:off x="10409991" y="537718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DBFC0"/>
            </a:solidFill>
          </p:spPr>
          <p:txBody>
            <a:bodyPr wrap="square" lIns="0" tIns="0" rIns="0" bIns="0" rtlCol="0"/>
            <a:lstStyle/>
            <a:p>
              <a:endParaRPr dirty="0"/>
            </a:p>
          </p:txBody>
        </p:sp>
        <p:sp>
          <p:nvSpPr>
            <p:cNvPr id="397" name="object 397"/>
            <p:cNvSpPr/>
            <p:nvPr/>
          </p:nvSpPr>
          <p:spPr>
            <a:xfrm>
              <a:off x="10409991" y="537741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CBEC0"/>
            </a:solidFill>
          </p:spPr>
          <p:txBody>
            <a:bodyPr wrap="square" lIns="0" tIns="0" rIns="0" bIns="0" rtlCol="0"/>
            <a:lstStyle/>
            <a:p>
              <a:endParaRPr dirty="0"/>
            </a:p>
          </p:txBody>
        </p:sp>
        <p:sp>
          <p:nvSpPr>
            <p:cNvPr id="398" name="object 398"/>
            <p:cNvSpPr/>
            <p:nvPr/>
          </p:nvSpPr>
          <p:spPr>
            <a:xfrm>
              <a:off x="10409987" y="5377649"/>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DBFC0"/>
            </a:solidFill>
          </p:spPr>
          <p:txBody>
            <a:bodyPr wrap="square" lIns="0" tIns="0" rIns="0" bIns="0" rtlCol="0"/>
            <a:lstStyle/>
            <a:p>
              <a:endParaRPr dirty="0"/>
            </a:p>
          </p:txBody>
        </p:sp>
        <p:sp>
          <p:nvSpPr>
            <p:cNvPr id="399" name="object 399"/>
            <p:cNvSpPr/>
            <p:nvPr/>
          </p:nvSpPr>
          <p:spPr>
            <a:xfrm>
              <a:off x="10409987" y="537810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BDBFC1"/>
            </a:solidFill>
          </p:spPr>
          <p:txBody>
            <a:bodyPr wrap="square" lIns="0" tIns="0" rIns="0" bIns="0" rtlCol="0"/>
            <a:lstStyle/>
            <a:p>
              <a:endParaRPr dirty="0"/>
            </a:p>
          </p:txBody>
        </p:sp>
        <p:sp>
          <p:nvSpPr>
            <p:cNvPr id="400" name="object 400"/>
            <p:cNvSpPr/>
            <p:nvPr/>
          </p:nvSpPr>
          <p:spPr>
            <a:xfrm>
              <a:off x="10409987" y="5378563"/>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BEC0C1"/>
            </a:solidFill>
          </p:spPr>
          <p:txBody>
            <a:bodyPr wrap="square" lIns="0" tIns="0" rIns="0" bIns="0" rtlCol="0"/>
            <a:lstStyle/>
            <a:p>
              <a:endParaRPr dirty="0"/>
            </a:p>
          </p:txBody>
        </p:sp>
        <p:sp>
          <p:nvSpPr>
            <p:cNvPr id="401" name="object 401"/>
            <p:cNvSpPr/>
            <p:nvPr/>
          </p:nvSpPr>
          <p:spPr>
            <a:xfrm>
              <a:off x="10409991" y="537946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dirty="0"/>
            </a:p>
          </p:txBody>
        </p:sp>
        <p:sp>
          <p:nvSpPr>
            <p:cNvPr id="402" name="object 402"/>
            <p:cNvSpPr/>
            <p:nvPr/>
          </p:nvSpPr>
          <p:spPr>
            <a:xfrm>
              <a:off x="10409991" y="537968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1"/>
            </a:solidFill>
          </p:spPr>
          <p:txBody>
            <a:bodyPr wrap="square" lIns="0" tIns="0" rIns="0" bIns="0" rtlCol="0"/>
            <a:lstStyle/>
            <a:p>
              <a:endParaRPr dirty="0"/>
            </a:p>
          </p:txBody>
        </p:sp>
        <p:sp>
          <p:nvSpPr>
            <p:cNvPr id="403" name="object 403"/>
            <p:cNvSpPr/>
            <p:nvPr/>
          </p:nvSpPr>
          <p:spPr>
            <a:xfrm>
              <a:off x="10409991" y="537991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dirty="0"/>
            </a:p>
          </p:txBody>
        </p:sp>
        <p:sp>
          <p:nvSpPr>
            <p:cNvPr id="404" name="object 404"/>
            <p:cNvSpPr/>
            <p:nvPr/>
          </p:nvSpPr>
          <p:spPr>
            <a:xfrm>
              <a:off x="10409987" y="5380151"/>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FC1C2"/>
            </a:solidFill>
          </p:spPr>
          <p:txBody>
            <a:bodyPr wrap="square" lIns="0" tIns="0" rIns="0" bIns="0" rtlCol="0"/>
            <a:lstStyle/>
            <a:p>
              <a:endParaRPr dirty="0"/>
            </a:p>
          </p:txBody>
        </p:sp>
        <p:sp>
          <p:nvSpPr>
            <p:cNvPr id="405" name="object 405"/>
            <p:cNvSpPr/>
            <p:nvPr/>
          </p:nvSpPr>
          <p:spPr>
            <a:xfrm>
              <a:off x="10409991" y="538082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dirty="0"/>
            </a:p>
          </p:txBody>
        </p:sp>
        <p:sp>
          <p:nvSpPr>
            <p:cNvPr id="406" name="object 406"/>
            <p:cNvSpPr/>
            <p:nvPr/>
          </p:nvSpPr>
          <p:spPr>
            <a:xfrm>
              <a:off x="10409991" y="538105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2"/>
            </a:solidFill>
          </p:spPr>
          <p:txBody>
            <a:bodyPr wrap="square" lIns="0" tIns="0" rIns="0" bIns="0" rtlCol="0"/>
            <a:lstStyle/>
            <a:p>
              <a:endParaRPr dirty="0"/>
            </a:p>
          </p:txBody>
        </p:sp>
        <p:sp>
          <p:nvSpPr>
            <p:cNvPr id="407" name="object 407"/>
            <p:cNvSpPr/>
            <p:nvPr/>
          </p:nvSpPr>
          <p:spPr>
            <a:xfrm>
              <a:off x="10409991" y="53812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dirty="0"/>
            </a:p>
          </p:txBody>
        </p:sp>
        <p:sp>
          <p:nvSpPr>
            <p:cNvPr id="408" name="object 408"/>
            <p:cNvSpPr/>
            <p:nvPr/>
          </p:nvSpPr>
          <p:spPr>
            <a:xfrm>
              <a:off x="10409987" y="538152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C0C2C3"/>
            </a:solidFill>
          </p:spPr>
          <p:txBody>
            <a:bodyPr wrap="square" lIns="0" tIns="0" rIns="0" bIns="0" rtlCol="0"/>
            <a:lstStyle/>
            <a:p>
              <a:endParaRPr dirty="0"/>
            </a:p>
          </p:txBody>
        </p:sp>
        <p:sp>
          <p:nvSpPr>
            <p:cNvPr id="409" name="object 409"/>
            <p:cNvSpPr/>
            <p:nvPr/>
          </p:nvSpPr>
          <p:spPr>
            <a:xfrm>
              <a:off x="10409987" y="5382196"/>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1C2C4"/>
            </a:solidFill>
          </p:spPr>
          <p:txBody>
            <a:bodyPr wrap="square" lIns="0" tIns="0" rIns="0" bIns="0" rtlCol="0"/>
            <a:lstStyle/>
            <a:p>
              <a:endParaRPr dirty="0"/>
            </a:p>
          </p:txBody>
        </p:sp>
        <p:sp>
          <p:nvSpPr>
            <p:cNvPr id="410" name="object 410"/>
            <p:cNvSpPr/>
            <p:nvPr/>
          </p:nvSpPr>
          <p:spPr>
            <a:xfrm>
              <a:off x="10409987" y="5383110"/>
              <a:ext cx="1809750" cy="1905"/>
            </a:xfrm>
            <a:custGeom>
              <a:avLst/>
              <a:gdLst/>
              <a:ahLst/>
              <a:cxnLst/>
              <a:rect l="l" t="t" r="r" b="b"/>
              <a:pathLst>
                <a:path w="1809750" h="1904">
                  <a:moveTo>
                    <a:pt x="1809623" y="1143"/>
                  </a:moveTo>
                  <a:lnTo>
                    <a:pt x="0" y="1143"/>
                  </a:lnTo>
                  <a:lnTo>
                    <a:pt x="0" y="1358"/>
                  </a:lnTo>
                  <a:lnTo>
                    <a:pt x="1809623" y="1358"/>
                  </a:lnTo>
                  <a:lnTo>
                    <a:pt x="1809623" y="1143"/>
                  </a:lnTo>
                  <a:close/>
                </a:path>
                <a:path w="1809750" h="1904">
                  <a:moveTo>
                    <a:pt x="1809623" y="0"/>
                  </a:moveTo>
                  <a:lnTo>
                    <a:pt x="0" y="0"/>
                  </a:lnTo>
                  <a:lnTo>
                    <a:pt x="0" y="228"/>
                  </a:lnTo>
                  <a:lnTo>
                    <a:pt x="0" y="457"/>
                  </a:lnTo>
                  <a:lnTo>
                    <a:pt x="0" y="685"/>
                  </a:lnTo>
                  <a:lnTo>
                    <a:pt x="0" y="914"/>
                  </a:lnTo>
                  <a:lnTo>
                    <a:pt x="0" y="1130"/>
                  </a:lnTo>
                  <a:lnTo>
                    <a:pt x="1809623" y="1130"/>
                  </a:lnTo>
                  <a:lnTo>
                    <a:pt x="1809623" y="914"/>
                  </a:lnTo>
                  <a:lnTo>
                    <a:pt x="1809623" y="685"/>
                  </a:lnTo>
                  <a:lnTo>
                    <a:pt x="1809623" y="457"/>
                  </a:lnTo>
                  <a:lnTo>
                    <a:pt x="1809623" y="228"/>
                  </a:lnTo>
                  <a:lnTo>
                    <a:pt x="1809623" y="0"/>
                  </a:lnTo>
                  <a:close/>
                </a:path>
              </a:pathLst>
            </a:custGeom>
            <a:solidFill>
              <a:srgbClr val="C2C3C4"/>
            </a:solidFill>
          </p:spPr>
          <p:txBody>
            <a:bodyPr wrap="square" lIns="0" tIns="0" rIns="0" bIns="0" rtlCol="0"/>
            <a:lstStyle/>
            <a:p>
              <a:endParaRPr dirty="0"/>
            </a:p>
          </p:txBody>
        </p:sp>
        <p:sp>
          <p:nvSpPr>
            <p:cNvPr id="411" name="object 411"/>
            <p:cNvSpPr/>
            <p:nvPr/>
          </p:nvSpPr>
          <p:spPr>
            <a:xfrm>
              <a:off x="10409987" y="5384469"/>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2C4C4"/>
            </a:solidFill>
          </p:spPr>
          <p:txBody>
            <a:bodyPr wrap="square" lIns="0" tIns="0" rIns="0" bIns="0" rtlCol="0"/>
            <a:lstStyle/>
            <a:p>
              <a:endParaRPr dirty="0"/>
            </a:p>
          </p:txBody>
        </p:sp>
        <p:sp>
          <p:nvSpPr>
            <p:cNvPr id="412" name="object 412"/>
            <p:cNvSpPr/>
            <p:nvPr/>
          </p:nvSpPr>
          <p:spPr>
            <a:xfrm>
              <a:off x="10409987" y="5385383"/>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2C4C5"/>
            </a:solidFill>
          </p:spPr>
          <p:txBody>
            <a:bodyPr wrap="square" lIns="0" tIns="0" rIns="0" bIns="0" rtlCol="0"/>
            <a:lstStyle/>
            <a:p>
              <a:endParaRPr dirty="0"/>
            </a:p>
          </p:txBody>
        </p:sp>
        <p:sp>
          <p:nvSpPr>
            <p:cNvPr id="413" name="object 413"/>
            <p:cNvSpPr/>
            <p:nvPr/>
          </p:nvSpPr>
          <p:spPr>
            <a:xfrm>
              <a:off x="10409987" y="5386069"/>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3C5C5"/>
            </a:solidFill>
          </p:spPr>
          <p:txBody>
            <a:bodyPr wrap="square" lIns="0" tIns="0" rIns="0" bIns="0" rtlCol="0"/>
            <a:lstStyle/>
            <a:p>
              <a:endParaRPr dirty="0"/>
            </a:p>
          </p:txBody>
        </p:sp>
        <p:sp>
          <p:nvSpPr>
            <p:cNvPr id="414" name="object 414"/>
            <p:cNvSpPr/>
            <p:nvPr/>
          </p:nvSpPr>
          <p:spPr>
            <a:xfrm>
              <a:off x="10409987" y="5386984"/>
              <a:ext cx="1809750" cy="635"/>
            </a:xfrm>
            <a:custGeom>
              <a:avLst/>
              <a:gdLst/>
              <a:ahLst/>
              <a:cxnLst/>
              <a:rect l="l" t="t" r="r" b="b"/>
              <a:pathLst>
                <a:path w="1809750" h="635">
                  <a:moveTo>
                    <a:pt x="1809623" y="0"/>
                  </a:moveTo>
                  <a:lnTo>
                    <a:pt x="0" y="0"/>
                  </a:lnTo>
                  <a:lnTo>
                    <a:pt x="0" y="215"/>
                  </a:lnTo>
                  <a:lnTo>
                    <a:pt x="0" y="444"/>
                  </a:lnTo>
                  <a:lnTo>
                    <a:pt x="1809623" y="444"/>
                  </a:lnTo>
                  <a:lnTo>
                    <a:pt x="1809623" y="215"/>
                  </a:lnTo>
                  <a:lnTo>
                    <a:pt x="1809623" y="0"/>
                  </a:lnTo>
                  <a:close/>
                </a:path>
              </a:pathLst>
            </a:custGeom>
            <a:solidFill>
              <a:srgbClr val="C3C5C7"/>
            </a:solidFill>
          </p:spPr>
          <p:txBody>
            <a:bodyPr wrap="square" lIns="0" tIns="0" rIns="0" bIns="0" rtlCol="0"/>
            <a:lstStyle/>
            <a:p>
              <a:endParaRPr dirty="0"/>
            </a:p>
          </p:txBody>
        </p:sp>
        <p:sp>
          <p:nvSpPr>
            <p:cNvPr id="415" name="object 415"/>
            <p:cNvSpPr/>
            <p:nvPr/>
          </p:nvSpPr>
          <p:spPr>
            <a:xfrm>
              <a:off x="10409991" y="538742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4C6C7"/>
            </a:solidFill>
          </p:spPr>
          <p:txBody>
            <a:bodyPr wrap="square" lIns="0" tIns="0" rIns="0" bIns="0" rtlCol="0"/>
            <a:lstStyle/>
            <a:p>
              <a:endParaRPr dirty="0"/>
            </a:p>
          </p:txBody>
        </p:sp>
        <p:sp>
          <p:nvSpPr>
            <p:cNvPr id="416" name="object 416"/>
            <p:cNvSpPr/>
            <p:nvPr/>
          </p:nvSpPr>
          <p:spPr>
            <a:xfrm>
              <a:off x="10409991" y="538765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3C5C7"/>
            </a:solidFill>
          </p:spPr>
          <p:txBody>
            <a:bodyPr wrap="square" lIns="0" tIns="0" rIns="0" bIns="0" rtlCol="0"/>
            <a:lstStyle/>
            <a:p>
              <a:endParaRPr dirty="0"/>
            </a:p>
          </p:txBody>
        </p:sp>
        <p:sp>
          <p:nvSpPr>
            <p:cNvPr id="417" name="object 417"/>
            <p:cNvSpPr/>
            <p:nvPr/>
          </p:nvSpPr>
          <p:spPr>
            <a:xfrm>
              <a:off x="10409987" y="5387885"/>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4C6C7"/>
            </a:solidFill>
          </p:spPr>
          <p:txBody>
            <a:bodyPr wrap="square" lIns="0" tIns="0" rIns="0" bIns="0" rtlCol="0"/>
            <a:lstStyle/>
            <a:p>
              <a:endParaRPr dirty="0"/>
            </a:p>
          </p:txBody>
        </p:sp>
        <p:sp>
          <p:nvSpPr>
            <p:cNvPr id="418" name="object 418"/>
            <p:cNvSpPr/>
            <p:nvPr/>
          </p:nvSpPr>
          <p:spPr>
            <a:xfrm>
              <a:off x="10409987" y="5388571"/>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4C6C8"/>
            </a:solidFill>
          </p:spPr>
          <p:txBody>
            <a:bodyPr wrap="square" lIns="0" tIns="0" rIns="0" bIns="0" rtlCol="0"/>
            <a:lstStyle/>
            <a:p>
              <a:endParaRPr dirty="0"/>
            </a:p>
          </p:txBody>
        </p:sp>
        <p:sp>
          <p:nvSpPr>
            <p:cNvPr id="419" name="object 419"/>
            <p:cNvSpPr/>
            <p:nvPr/>
          </p:nvSpPr>
          <p:spPr>
            <a:xfrm>
              <a:off x="10409987" y="5389028"/>
              <a:ext cx="1809750" cy="1905"/>
            </a:xfrm>
            <a:custGeom>
              <a:avLst/>
              <a:gdLst/>
              <a:ahLst/>
              <a:cxnLst/>
              <a:rect l="l" t="t" r="r" b="b"/>
              <a:pathLst>
                <a:path w="1809750" h="1904">
                  <a:moveTo>
                    <a:pt x="1809623" y="914"/>
                  </a:moveTo>
                  <a:lnTo>
                    <a:pt x="0" y="914"/>
                  </a:lnTo>
                  <a:lnTo>
                    <a:pt x="0" y="1130"/>
                  </a:lnTo>
                  <a:lnTo>
                    <a:pt x="0" y="1358"/>
                  </a:lnTo>
                  <a:lnTo>
                    <a:pt x="1809623" y="1358"/>
                  </a:lnTo>
                  <a:lnTo>
                    <a:pt x="1809623" y="1130"/>
                  </a:lnTo>
                  <a:lnTo>
                    <a:pt x="1809623" y="914"/>
                  </a:lnTo>
                  <a:close/>
                </a:path>
                <a:path w="1809750" h="1904">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5C7C8"/>
            </a:solidFill>
          </p:spPr>
          <p:txBody>
            <a:bodyPr wrap="square" lIns="0" tIns="0" rIns="0" bIns="0" rtlCol="0"/>
            <a:lstStyle/>
            <a:p>
              <a:endParaRPr dirty="0"/>
            </a:p>
          </p:txBody>
        </p:sp>
        <p:sp>
          <p:nvSpPr>
            <p:cNvPr id="420" name="object 420"/>
            <p:cNvSpPr/>
            <p:nvPr/>
          </p:nvSpPr>
          <p:spPr>
            <a:xfrm>
              <a:off x="10409987" y="5390387"/>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C6C8C9"/>
            </a:solidFill>
          </p:spPr>
          <p:txBody>
            <a:bodyPr wrap="square" lIns="0" tIns="0" rIns="0" bIns="0" rtlCol="0"/>
            <a:lstStyle/>
            <a:p>
              <a:endParaRPr dirty="0"/>
            </a:p>
          </p:txBody>
        </p:sp>
        <p:sp>
          <p:nvSpPr>
            <p:cNvPr id="421" name="object 421"/>
            <p:cNvSpPr/>
            <p:nvPr/>
          </p:nvSpPr>
          <p:spPr>
            <a:xfrm>
              <a:off x="10409987" y="5391987"/>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7C9C9"/>
            </a:solidFill>
          </p:spPr>
          <p:txBody>
            <a:bodyPr wrap="square" lIns="0" tIns="0" rIns="0" bIns="0" rtlCol="0"/>
            <a:lstStyle/>
            <a:p>
              <a:endParaRPr dirty="0"/>
            </a:p>
          </p:txBody>
        </p:sp>
        <p:sp>
          <p:nvSpPr>
            <p:cNvPr id="422" name="object 422"/>
            <p:cNvSpPr/>
            <p:nvPr/>
          </p:nvSpPr>
          <p:spPr>
            <a:xfrm>
              <a:off x="10409991" y="539243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dirty="0"/>
            </a:p>
          </p:txBody>
        </p:sp>
        <p:sp>
          <p:nvSpPr>
            <p:cNvPr id="423" name="object 423"/>
            <p:cNvSpPr/>
            <p:nvPr/>
          </p:nvSpPr>
          <p:spPr>
            <a:xfrm>
              <a:off x="10409987" y="5392673"/>
              <a:ext cx="1809750" cy="635"/>
            </a:xfrm>
            <a:custGeom>
              <a:avLst/>
              <a:gdLst/>
              <a:ahLst/>
              <a:cxnLst/>
              <a:rect l="l" t="t" r="r" b="b"/>
              <a:pathLst>
                <a:path w="1809750" h="635">
                  <a:moveTo>
                    <a:pt x="1809623" y="228"/>
                  </a:moveTo>
                  <a:lnTo>
                    <a:pt x="0" y="228"/>
                  </a:lnTo>
                  <a:lnTo>
                    <a:pt x="0" y="444"/>
                  </a:lnTo>
                  <a:lnTo>
                    <a:pt x="1809623" y="444"/>
                  </a:lnTo>
                  <a:lnTo>
                    <a:pt x="1809623" y="228"/>
                  </a:lnTo>
                  <a:close/>
                </a:path>
                <a:path w="1809750" h="635">
                  <a:moveTo>
                    <a:pt x="1809623" y="0"/>
                  </a:moveTo>
                  <a:lnTo>
                    <a:pt x="0" y="0"/>
                  </a:lnTo>
                  <a:lnTo>
                    <a:pt x="0" y="215"/>
                  </a:lnTo>
                  <a:lnTo>
                    <a:pt x="1809623" y="215"/>
                  </a:lnTo>
                  <a:lnTo>
                    <a:pt x="1809623" y="0"/>
                  </a:lnTo>
                  <a:close/>
                </a:path>
              </a:pathLst>
            </a:custGeom>
            <a:solidFill>
              <a:srgbClr val="C7C9C9"/>
            </a:solidFill>
          </p:spPr>
          <p:txBody>
            <a:bodyPr wrap="square" lIns="0" tIns="0" rIns="0" bIns="0" rtlCol="0"/>
            <a:lstStyle/>
            <a:p>
              <a:endParaRPr dirty="0"/>
            </a:p>
          </p:txBody>
        </p:sp>
        <p:sp>
          <p:nvSpPr>
            <p:cNvPr id="424" name="object 424"/>
            <p:cNvSpPr/>
            <p:nvPr/>
          </p:nvSpPr>
          <p:spPr>
            <a:xfrm>
              <a:off x="10409991" y="539311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dirty="0"/>
            </a:p>
          </p:txBody>
        </p:sp>
        <p:sp>
          <p:nvSpPr>
            <p:cNvPr id="425" name="object 425"/>
            <p:cNvSpPr/>
            <p:nvPr/>
          </p:nvSpPr>
          <p:spPr>
            <a:xfrm>
              <a:off x="10409987" y="5393346"/>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8C9CA"/>
            </a:solidFill>
          </p:spPr>
          <p:txBody>
            <a:bodyPr wrap="square" lIns="0" tIns="0" rIns="0" bIns="0" rtlCol="0"/>
            <a:lstStyle/>
            <a:p>
              <a:endParaRPr dirty="0"/>
            </a:p>
          </p:txBody>
        </p:sp>
        <p:sp>
          <p:nvSpPr>
            <p:cNvPr id="426" name="object 426"/>
            <p:cNvSpPr/>
            <p:nvPr/>
          </p:nvSpPr>
          <p:spPr>
            <a:xfrm>
              <a:off x="10409991" y="53944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8C9CB"/>
            </a:solidFill>
          </p:spPr>
          <p:txBody>
            <a:bodyPr wrap="square" lIns="0" tIns="0" rIns="0" bIns="0" rtlCol="0"/>
            <a:lstStyle/>
            <a:p>
              <a:endParaRPr dirty="0"/>
            </a:p>
          </p:txBody>
        </p:sp>
        <p:sp>
          <p:nvSpPr>
            <p:cNvPr id="427" name="object 427"/>
            <p:cNvSpPr/>
            <p:nvPr/>
          </p:nvSpPr>
          <p:spPr>
            <a:xfrm>
              <a:off x="10409987" y="5394718"/>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9CBCB"/>
            </a:solidFill>
          </p:spPr>
          <p:txBody>
            <a:bodyPr wrap="square" lIns="0" tIns="0" rIns="0" bIns="0" rtlCol="0"/>
            <a:lstStyle/>
            <a:p>
              <a:endParaRPr dirty="0"/>
            </a:p>
          </p:txBody>
        </p:sp>
        <p:sp>
          <p:nvSpPr>
            <p:cNvPr id="428" name="object 428"/>
            <p:cNvSpPr/>
            <p:nvPr/>
          </p:nvSpPr>
          <p:spPr>
            <a:xfrm>
              <a:off x="10409991" y="5395620"/>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dirty="0"/>
            </a:p>
          </p:txBody>
        </p:sp>
        <p:sp>
          <p:nvSpPr>
            <p:cNvPr id="429" name="object 429"/>
            <p:cNvSpPr/>
            <p:nvPr/>
          </p:nvSpPr>
          <p:spPr>
            <a:xfrm>
              <a:off x="10409991" y="539584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B"/>
            </a:solidFill>
          </p:spPr>
          <p:txBody>
            <a:bodyPr wrap="square" lIns="0" tIns="0" rIns="0" bIns="0" rtlCol="0"/>
            <a:lstStyle/>
            <a:p>
              <a:endParaRPr dirty="0"/>
            </a:p>
          </p:txBody>
        </p:sp>
        <p:sp>
          <p:nvSpPr>
            <p:cNvPr id="430" name="object 430"/>
            <p:cNvSpPr/>
            <p:nvPr/>
          </p:nvSpPr>
          <p:spPr>
            <a:xfrm>
              <a:off x="10409991" y="539607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dirty="0"/>
            </a:p>
          </p:txBody>
        </p:sp>
        <p:sp>
          <p:nvSpPr>
            <p:cNvPr id="431" name="object 431"/>
            <p:cNvSpPr/>
            <p:nvPr/>
          </p:nvSpPr>
          <p:spPr>
            <a:xfrm>
              <a:off x="10409987" y="5396305"/>
              <a:ext cx="1809750" cy="1905"/>
            </a:xfrm>
            <a:custGeom>
              <a:avLst/>
              <a:gdLst/>
              <a:ahLst/>
              <a:cxnLst/>
              <a:rect l="l" t="t" r="r" b="b"/>
              <a:pathLst>
                <a:path w="1809750" h="1904">
                  <a:moveTo>
                    <a:pt x="1809623" y="0"/>
                  </a:moveTo>
                  <a:lnTo>
                    <a:pt x="0" y="0"/>
                  </a:lnTo>
                  <a:lnTo>
                    <a:pt x="0" y="228"/>
                  </a:lnTo>
                  <a:lnTo>
                    <a:pt x="0" y="457"/>
                  </a:lnTo>
                  <a:lnTo>
                    <a:pt x="0" y="685"/>
                  </a:lnTo>
                  <a:lnTo>
                    <a:pt x="0" y="914"/>
                  </a:lnTo>
                  <a:lnTo>
                    <a:pt x="0" y="1143"/>
                  </a:lnTo>
                  <a:lnTo>
                    <a:pt x="0" y="1371"/>
                  </a:lnTo>
                  <a:lnTo>
                    <a:pt x="1809623" y="1371"/>
                  </a:lnTo>
                  <a:lnTo>
                    <a:pt x="1809623" y="228"/>
                  </a:lnTo>
                  <a:lnTo>
                    <a:pt x="1809623" y="0"/>
                  </a:lnTo>
                  <a:close/>
                </a:path>
              </a:pathLst>
            </a:custGeom>
            <a:solidFill>
              <a:srgbClr val="CACCCD"/>
            </a:solidFill>
          </p:spPr>
          <p:txBody>
            <a:bodyPr wrap="square" lIns="0" tIns="0" rIns="0" bIns="0" rtlCol="0"/>
            <a:lstStyle/>
            <a:p>
              <a:endParaRPr dirty="0"/>
            </a:p>
          </p:txBody>
        </p:sp>
        <p:sp>
          <p:nvSpPr>
            <p:cNvPr id="432" name="object 432"/>
            <p:cNvSpPr/>
            <p:nvPr/>
          </p:nvSpPr>
          <p:spPr>
            <a:xfrm>
              <a:off x="10409991" y="539766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E"/>
            </a:solidFill>
          </p:spPr>
          <p:txBody>
            <a:bodyPr wrap="square" lIns="0" tIns="0" rIns="0" bIns="0" rtlCol="0"/>
            <a:lstStyle/>
            <a:p>
              <a:endParaRPr dirty="0"/>
            </a:p>
          </p:txBody>
        </p:sp>
        <p:sp>
          <p:nvSpPr>
            <p:cNvPr id="433" name="object 433"/>
            <p:cNvSpPr/>
            <p:nvPr/>
          </p:nvSpPr>
          <p:spPr>
            <a:xfrm>
              <a:off x="10409991" y="539789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ACCCE"/>
            </a:solidFill>
          </p:spPr>
          <p:txBody>
            <a:bodyPr wrap="square" lIns="0" tIns="0" rIns="0" bIns="0" rtlCol="0"/>
            <a:lstStyle/>
            <a:p>
              <a:endParaRPr dirty="0"/>
            </a:p>
          </p:txBody>
        </p:sp>
        <p:sp>
          <p:nvSpPr>
            <p:cNvPr id="434" name="object 434"/>
            <p:cNvSpPr/>
            <p:nvPr/>
          </p:nvSpPr>
          <p:spPr>
            <a:xfrm>
              <a:off x="10409987" y="5398134"/>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BCDCE"/>
            </a:solidFill>
          </p:spPr>
          <p:txBody>
            <a:bodyPr wrap="square" lIns="0" tIns="0" rIns="0" bIns="0" rtlCol="0"/>
            <a:lstStyle/>
            <a:p>
              <a:endParaRPr dirty="0"/>
            </a:p>
          </p:txBody>
        </p:sp>
        <p:sp>
          <p:nvSpPr>
            <p:cNvPr id="435" name="object 435"/>
            <p:cNvSpPr/>
            <p:nvPr/>
          </p:nvSpPr>
          <p:spPr>
            <a:xfrm>
              <a:off x="10409991" y="5399034"/>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F"/>
            </a:solidFill>
          </p:spPr>
          <p:txBody>
            <a:bodyPr wrap="square" lIns="0" tIns="0" rIns="0" bIns="0" rtlCol="0"/>
            <a:lstStyle/>
            <a:p>
              <a:endParaRPr dirty="0"/>
            </a:p>
          </p:txBody>
        </p:sp>
        <p:sp>
          <p:nvSpPr>
            <p:cNvPr id="436" name="object 436"/>
            <p:cNvSpPr/>
            <p:nvPr/>
          </p:nvSpPr>
          <p:spPr>
            <a:xfrm>
              <a:off x="10409987" y="5399264"/>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DCFCF"/>
            </a:solidFill>
          </p:spPr>
          <p:txBody>
            <a:bodyPr wrap="square" lIns="0" tIns="0" rIns="0" bIns="0" rtlCol="0"/>
            <a:lstStyle/>
            <a:p>
              <a:endParaRPr dirty="0"/>
            </a:p>
          </p:txBody>
        </p:sp>
        <p:sp>
          <p:nvSpPr>
            <p:cNvPr id="437" name="object 437"/>
            <p:cNvSpPr/>
            <p:nvPr/>
          </p:nvSpPr>
          <p:spPr>
            <a:xfrm>
              <a:off x="10409991" y="540039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ED0"/>
            </a:solidFill>
          </p:spPr>
          <p:txBody>
            <a:bodyPr wrap="square" lIns="0" tIns="0" rIns="0" bIns="0" rtlCol="0"/>
            <a:lstStyle/>
            <a:p>
              <a:endParaRPr dirty="0"/>
            </a:p>
          </p:txBody>
        </p:sp>
        <p:sp>
          <p:nvSpPr>
            <p:cNvPr id="438" name="object 438"/>
            <p:cNvSpPr/>
            <p:nvPr/>
          </p:nvSpPr>
          <p:spPr>
            <a:xfrm>
              <a:off x="10409991" y="540062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FCF"/>
            </a:solidFill>
          </p:spPr>
          <p:txBody>
            <a:bodyPr wrap="square" lIns="0" tIns="0" rIns="0" bIns="0" rtlCol="0"/>
            <a:lstStyle/>
            <a:p>
              <a:endParaRPr dirty="0"/>
            </a:p>
          </p:txBody>
        </p:sp>
        <p:sp>
          <p:nvSpPr>
            <p:cNvPr id="439" name="object 439"/>
            <p:cNvSpPr/>
            <p:nvPr/>
          </p:nvSpPr>
          <p:spPr>
            <a:xfrm>
              <a:off x="10409987" y="5400865"/>
              <a:ext cx="1809750" cy="1270"/>
            </a:xfrm>
            <a:custGeom>
              <a:avLst/>
              <a:gdLst/>
              <a:ahLst/>
              <a:cxnLst/>
              <a:rect l="l" t="t" r="r" b="b"/>
              <a:pathLst>
                <a:path w="1809750" h="1270">
                  <a:moveTo>
                    <a:pt x="1809623" y="457"/>
                  </a:moveTo>
                  <a:lnTo>
                    <a:pt x="0" y="457"/>
                  </a:lnTo>
                  <a:lnTo>
                    <a:pt x="0" y="673"/>
                  </a:lnTo>
                  <a:lnTo>
                    <a:pt x="0" y="901"/>
                  </a:lnTo>
                  <a:lnTo>
                    <a:pt x="1809623" y="901"/>
                  </a:lnTo>
                  <a:lnTo>
                    <a:pt x="1809623" y="673"/>
                  </a:lnTo>
                  <a:lnTo>
                    <a:pt x="1809623" y="457"/>
                  </a:lnTo>
                  <a:close/>
                </a:path>
                <a:path w="1809750" h="1270">
                  <a:moveTo>
                    <a:pt x="1809623" y="228"/>
                  </a:moveTo>
                  <a:lnTo>
                    <a:pt x="0" y="228"/>
                  </a:lnTo>
                  <a:lnTo>
                    <a:pt x="0" y="444"/>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ED0D1"/>
            </a:solidFill>
          </p:spPr>
          <p:txBody>
            <a:bodyPr wrap="square" lIns="0" tIns="0" rIns="0" bIns="0" rtlCol="0"/>
            <a:lstStyle/>
            <a:p>
              <a:endParaRPr dirty="0"/>
            </a:p>
          </p:txBody>
        </p:sp>
        <p:sp>
          <p:nvSpPr>
            <p:cNvPr id="440" name="object 440"/>
            <p:cNvSpPr/>
            <p:nvPr/>
          </p:nvSpPr>
          <p:spPr>
            <a:xfrm>
              <a:off x="10409991" y="540176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FD1D2"/>
            </a:solidFill>
          </p:spPr>
          <p:txBody>
            <a:bodyPr wrap="square" lIns="0" tIns="0" rIns="0" bIns="0" rtlCol="0"/>
            <a:lstStyle/>
            <a:p>
              <a:endParaRPr dirty="0"/>
            </a:p>
          </p:txBody>
        </p:sp>
        <p:sp>
          <p:nvSpPr>
            <p:cNvPr id="441" name="object 441"/>
            <p:cNvSpPr/>
            <p:nvPr/>
          </p:nvSpPr>
          <p:spPr>
            <a:xfrm>
              <a:off x="10409991" y="540199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ED0D1"/>
            </a:solidFill>
          </p:spPr>
          <p:txBody>
            <a:bodyPr wrap="square" lIns="0" tIns="0" rIns="0" bIns="0" rtlCol="0"/>
            <a:lstStyle/>
            <a:p>
              <a:endParaRPr dirty="0"/>
            </a:p>
          </p:txBody>
        </p:sp>
        <p:sp>
          <p:nvSpPr>
            <p:cNvPr id="442" name="object 442"/>
            <p:cNvSpPr/>
            <p:nvPr/>
          </p:nvSpPr>
          <p:spPr>
            <a:xfrm>
              <a:off x="10409987" y="5402224"/>
              <a:ext cx="1809750" cy="2540"/>
            </a:xfrm>
            <a:custGeom>
              <a:avLst/>
              <a:gdLst/>
              <a:ahLst/>
              <a:cxnLst/>
              <a:rect l="l" t="t" r="r" b="b"/>
              <a:pathLst>
                <a:path w="1809750" h="2539">
                  <a:moveTo>
                    <a:pt x="1809623" y="1828"/>
                  </a:moveTo>
                  <a:lnTo>
                    <a:pt x="0" y="1828"/>
                  </a:lnTo>
                  <a:lnTo>
                    <a:pt x="0" y="2044"/>
                  </a:lnTo>
                  <a:lnTo>
                    <a:pt x="0" y="2273"/>
                  </a:lnTo>
                  <a:lnTo>
                    <a:pt x="0" y="2501"/>
                  </a:lnTo>
                  <a:lnTo>
                    <a:pt x="1809623" y="2501"/>
                  </a:lnTo>
                  <a:lnTo>
                    <a:pt x="1809623" y="2273"/>
                  </a:lnTo>
                  <a:lnTo>
                    <a:pt x="1809623" y="2044"/>
                  </a:lnTo>
                  <a:lnTo>
                    <a:pt x="1809623" y="1828"/>
                  </a:lnTo>
                  <a:close/>
                </a:path>
                <a:path w="1809750" h="2539">
                  <a:moveTo>
                    <a:pt x="1809623" y="1600"/>
                  </a:moveTo>
                  <a:lnTo>
                    <a:pt x="0" y="1600"/>
                  </a:lnTo>
                  <a:lnTo>
                    <a:pt x="0" y="1816"/>
                  </a:lnTo>
                  <a:lnTo>
                    <a:pt x="1809623" y="1816"/>
                  </a:lnTo>
                  <a:lnTo>
                    <a:pt x="1809623" y="1600"/>
                  </a:lnTo>
                  <a:close/>
                </a:path>
                <a:path w="1809750" h="2539">
                  <a:moveTo>
                    <a:pt x="1809623" y="0"/>
                  </a:moveTo>
                  <a:lnTo>
                    <a:pt x="0" y="0"/>
                  </a:lnTo>
                  <a:lnTo>
                    <a:pt x="0" y="228"/>
                  </a:lnTo>
                  <a:lnTo>
                    <a:pt x="0" y="457"/>
                  </a:lnTo>
                  <a:lnTo>
                    <a:pt x="0" y="1587"/>
                  </a:lnTo>
                  <a:lnTo>
                    <a:pt x="1809623" y="1587"/>
                  </a:lnTo>
                  <a:lnTo>
                    <a:pt x="1809623" y="228"/>
                  </a:lnTo>
                  <a:lnTo>
                    <a:pt x="1809623" y="0"/>
                  </a:lnTo>
                  <a:close/>
                </a:path>
              </a:pathLst>
            </a:custGeom>
            <a:solidFill>
              <a:srgbClr val="CFD1D2"/>
            </a:solidFill>
          </p:spPr>
          <p:txBody>
            <a:bodyPr wrap="square" lIns="0" tIns="0" rIns="0" bIns="0" rtlCol="0"/>
            <a:lstStyle/>
            <a:p>
              <a:endParaRPr dirty="0"/>
            </a:p>
          </p:txBody>
        </p:sp>
        <p:sp>
          <p:nvSpPr>
            <p:cNvPr id="443" name="object 443"/>
            <p:cNvSpPr/>
            <p:nvPr/>
          </p:nvSpPr>
          <p:spPr>
            <a:xfrm>
              <a:off x="10409987" y="5404725"/>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D0D2D3"/>
            </a:solidFill>
          </p:spPr>
          <p:txBody>
            <a:bodyPr wrap="square" lIns="0" tIns="0" rIns="0" bIns="0" rtlCol="0"/>
            <a:lstStyle/>
            <a:p>
              <a:endParaRPr dirty="0"/>
            </a:p>
          </p:txBody>
        </p:sp>
        <p:sp>
          <p:nvSpPr>
            <p:cNvPr id="444" name="object 444"/>
            <p:cNvSpPr/>
            <p:nvPr/>
          </p:nvSpPr>
          <p:spPr>
            <a:xfrm>
              <a:off x="10409987" y="540632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D2D3D4"/>
            </a:solidFill>
          </p:spPr>
          <p:txBody>
            <a:bodyPr wrap="square" lIns="0" tIns="0" rIns="0" bIns="0" rtlCol="0"/>
            <a:lstStyle/>
            <a:p>
              <a:endParaRPr dirty="0"/>
            </a:p>
          </p:txBody>
        </p:sp>
        <p:sp>
          <p:nvSpPr>
            <p:cNvPr id="445" name="object 445"/>
            <p:cNvSpPr/>
            <p:nvPr/>
          </p:nvSpPr>
          <p:spPr>
            <a:xfrm>
              <a:off x="10409991" y="540677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D0D2D3"/>
            </a:solidFill>
          </p:spPr>
          <p:txBody>
            <a:bodyPr wrap="square" lIns="0" tIns="0" rIns="0" bIns="0" rtlCol="0"/>
            <a:lstStyle/>
            <a:p>
              <a:endParaRPr dirty="0"/>
            </a:p>
          </p:txBody>
        </p:sp>
        <p:sp>
          <p:nvSpPr>
            <p:cNvPr id="446" name="object 446"/>
            <p:cNvSpPr/>
            <p:nvPr/>
          </p:nvSpPr>
          <p:spPr>
            <a:xfrm>
              <a:off x="10409991" y="5406998"/>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D2D3D4"/>
            </a:solidFill>
          </p:spPr>
          <p:txBody>
            <a:bodyPr wrap="square" lIns="0" tIns="0" rIns="0" bIns="0" rtlCol="0"/>
            <a:lstStyle/>
            <a:p>
              <a:endParaRPr dirty="0"/>
            </a:p>
          </p:txBody>
        </p:sp>
      </p:grpSp>
      <p:sp>
        <p:nvSpPr>
          <p:cNvPr id="447" name="object 447"/>
          <p:cNvSpPr txBox="1"/>
          <p:nvPr/>
        </p:nvSpPr>
        <p:spPr>
          <a:xfrm>
            <a:off x="9852614" y="6261653"/>
            <a:ext cx="2921000" cy="662940"/>
          </a:xfrm>
          <a:prstGeom prst="rect">
            <a:avLst/>
          </a:prstGeom>
        </p:spPr>
        <p:txBody>
          <a:bodyPr vert="horz" wrap="square" lIns="0" tIns="12700" rIns="0" bIns="0" rtlCol="0">
            <a:spAutoFit/>
          </a:bodyPr>
          <a:lstStyle/>
          <a:p>
            <a:pPr marL="32384" algn="ctr">
              <a:lnSpc>
                <a:spcPct val="100000"/>
              </a:lnSpc>
              <a:spcBef>
                <a:spcPts val="100"/>
              </a:spcBef>
            </a:pPr>
            <a:r>
              <a:rPr lang="en-US" sz="1000" b="1" spc="190" dirty="0">
                <a:latin typeface="Arial"/>
                <a:cs typeface="Arial"/>
              </a:rPr>
              <a:t>AVANCÉ</a:t>
            </a:r>
            <a:r>
              <a:rPr sz="1000" b="1" spc="200" dirty="0">
                <a:latin typeface="Arial"/>
                <a:cs typeface="Arial"/>
              </a:rPr>
              <a:t> </a:t>
            </a:r>
            <a:endParaRPr sz="1000" dirty="0">
              <a:latin typeface="Arial"/>
              <a:cs typeface="Arial"/>
            </a:endParaRPr>
          </a:p>
          <a:p>
            <a:pPr>
              <a:lnSpc>
                <a:spcPct val="100000"/>
              </a:lnSpc>
            </a:pPr>
            <a:endParaRPr sz="1300" dirty="0">
              <a:latin typeface="Arial"/>
              <a:cs typeface="Arial"/>
            </a:endParaRPr>
          </a:p>
          <a:p>
            <a:pPr marL="32384" algn="ctr">
              <a:lnSpc>
                <a:spcPct val="100000"/>
              </a:lnSpc>
              <a:spcBef>
                <a:spcPts val="1120"/>
              </a:spcBef>
            </a:pPr>
            <a:r>
              <a:rPr sz="1000" b="1" spc="235" dirty="0">
                <a:latin typeface="Arial"/>
                <a:cs typeface="Arial"/>
              </a:rPr>
              <a:t>FONDA</a:t>
            </a:r>
            <a:r>
              <a:rPr sz="1000" b="1" spc="195" dirty="0">
                <a:latin typeface="Arial"/>
                <a:cs typeface="Arial"/>
              </a:rPr>
              <a:t>TION </a:t>
            </a:r>
            <a:endParaRPr sz="1000" dirty="0">
              <a:latin typeface="Arial"/>
              <a:cs typeface="Arial"/>
            </a:endParaRPr>
          </a:p>
        </p:txBody>
      </p:sp>
      <p:sp>
        <p:nvSpPr>
          <p:cNvPr id="448" name="object 448"/>
          <p:cNvSpPr txBox="1"/>
          <p:nvPr/>
        </p:nvSpPr>
        <p:spPr>
          <a:xfrm>
            <a:off x="10229931" y="5803564"/>
            <a:ext cx="2171065" cy="166712"/>
          </a:xfrm>
          <a:prstGeom prst="rect">
            <a:avLst/>
          </a:prstGeom>
        </p:spPr>
        <p:txBody>
          <a:bodyPr vert="horz" wrap="square" lIns="0" tIns="12700" rIns="0" bIns="0" rtlCol="0">
            <a:spAutoFit/>
          </a:bodyPr>
          <a:lstStyle/>
          <a:p>
            <a:pPr marL="698500">
              <a:lnSpc>
                <a:spcPct val="100000"/>
              </a:lnSpc>
              <a:spcBef>
                <a:spcPts val="100"/>
              </a:spcBef>
            </a:pPr>
            <a:r>
              <a:rPr lang="en-US" sz="1000" b="1" spc="210" dirty="0">
                <a:latin typeface="Arial"/>
                <a:cs typeface="Arial"/>
              </a:rPr>
              <a:t>EXPERT</a:t>
            </a:r>
            <a:endParaRPr sz="1000" dirty="0">
              <a:latin typeface="Arial"/>
              <a:cs typeface="Arial"/>
            </a:endParaRPr>
          </a:p>
        </p:txBody>
      </p:sp>
      <p:sp>
        <p:nvSpPr>
          <p:cNvPr id="449" name="object 449"/>
          <p:cNvSpPr txBox="1"/>
          <p:nvPr/>
        </p:nvSpPr>
        <p:spPr>
          <a:xfrm>
            <a:off x="10409989" y="5395513"/>
            <a:ext cx="1809750" cy="166712"/>
          </a:xfrm>
          <a:prstGeom prst="rect">
            <a:avLst/>
          </a:prstGeom>
        </p:spPr>
        <p:txBody>
          <a:bodyPr vert="horz" wrap="square" lIns="0" tIns="12700" rIns="0" bIns="0" rtlCol="0">
            <a:spAutoFit/>
          </a:bodyPr>
          <a:lstStyle/>
          <a:p>
            <a:pPr marL="288290">
              <a:lnSpc>
                <a:spcPct val="100000"/>
              </a:lnSpc>
              <a:spcBef>
                <a:spcPts val="100"/>
              </a:spcBef>
            </a:pPr>
            <a:r>
              <a:rPr lang="en-US" sz="1000" b="1" spc="215" dirty="0">
                <a:latin typeface="Arial"/>
                <a:cs typeface="Arial"/>
              </a:rPr>
              <a:t>EXCELLENCE</a:t>
            </a:r>
            <a:endParaRPr sz="1000" dirty="0">
              <a:latin typeface="Arial"/>
              <a:cs typeface="Arial"/>
            </a:endParaRPr>
          </a:p>
        </p:txBody>
      </p:sp>
      <p:grpSp>
        <p:nvGrpSpPr>
          <p:cNvPr id="450" name="object 450"/>
          <p:cNvGrpSpPr/>
          <p:nvPr/>
        </p:nvGrpSpPr>
        <p:grpSpPr>
          <a:xfrm>
            <a:off x="6452108" y="4542028"/>
            <a:ext cx="7005320" cy="1801495"/>
            <a:chOff x="6452108" y="4542028"/>
            <a:chExt cx="7005320" cy="1801495"/>
          </a:xfrm>
        </p:grpSpPr>
        <p:sp>
          <p:nvSpPr>
            <p:cNvPr id="451" name="object 451"/>
            <p:cNvSpPr/>
            <p:nvPr/>
          </p:nvSpPr>
          <p:spPr>
            <a:xfrm>
              <a:off x="10891011" y="5239507"/>
              <a:ext cx="814069" cy="52705"/>
            </a:xfrm>
            <a:custGeom>
              <a:avLst/>
              <a:gdLst/>
              <a:ahLst/>
              <a:cxnLst/>
              <a:rect l="l" t="t" r="r" b="b"/>
              <a:pathLst>
                <a:path w="814070" h="52704">
                  <a:moveTo>
                    <a:pt x="406907" y="0"/>
                  </a:moveTo>
                  <a:lnTo>
                    <a:pt x="324902" y="534"/>
                  </a:lnTo>
                  <a:lnTo>
                    <a:pt x="248522" y="2068"/>
                  </a:lnTo>
                  <a:lnTo>
                    <a:pt x="179403" y="4495"/>
                  </a:lnTo>
                  <a:lnTo>
                    <a:pt x="119181" y="7710"/>
                  </a:lnTo>
                  <a:lnTo>
                    <a:pt x="69494" y="11606"/>
                  </a:lnTo>
                  <a:lnTo>
                    <a:pt x="8267" y="21020"/>
                  </a:lnTo>
                  <a:lnTo>
                    <a:pt x="0" y="26327"/>
                  </a:lnTo>
                  <a:lnTo>
                    <a:pt x="8267" y="31633"/>
                  </a:lnTo>
                  <a:lnTo>
                    <a:pt x="69494" y="41047"/>
                  </a:lnTo>
                  <a:lnTo>
                    <a:pt x="119181" y="44943"/>
                  </a:lnTo>
                  <a:lnTo>
                    <a:pt x="179403" y="48158"/>
                  </a:lnTo>
                  <a:lnTo>
                    <a:pt x="248522" y="50585"/>
                  </a:lnTo>
                  <a:lnTo>
                    <a:pt x="324902" y="52119"/>
                  </a:lnTo>
                  <a:lnTo>
                    <a:pt x="406907" y="52654"/>
                  </a:lnTo>
                  <a:lnTo>
                    <a:pt x="488913" y="52119"/>
                  </a:lnTo>
                  <a:lnTo>
                    <a:pt x="565293" y="50585"/>
                  </a:lnTo>
                  <a:lnTo>
                    <a:pt x="634412" y="48158"/>
                  </a:lnTo>
                  <a:lnTo>
                    <a:pt x="694634" y="44943"/>
                  </a:lnTo>
                  <a:lnTo>
                    <a:pt x="744321" y="41047"/>
                  </a:lnTo>
                  <a:lnTo>
                    <a:pt x="805548" y="31633"/>
                  </a:lnTo>
                  <a:lnTo>
                    <a:pt x="813815" y="26327"/>
                  </a:lnTo>
                  <a:lnTo>
                    <a:pt x="805548" y="21020"/>
                  </a:lnTo>
                  <a:lnTo>
                    <a:pt x="744321" y="11606"/>
                  </a:lnTo>
                  <a:lnTo>
                    <a:pt x="694634" y="7710"/>
                  </a:lnTo>
                  <a:lnTo>
                    <a:pt x="634412" y="4495"/>
                  </a:lnTo>
                  <a:lnTo>
                    <a:pt x="565293" y="2068"/>
                  </a:lnTo>
                  <a:lnTo>
                    <a:pt x="488913" y="534"/>
                  </a:lnTo>
                  <a:lnTo>
                    <a:pt x="406907" y="0"/>
                  </a:lnTo>
                  <a:close/>
                </a:path>
              </a:pathLst>
            </a:custGeom>
            <a:solidFill>
              <a:srgbClr val="DEDEDE"/>
            </a:solidFill>
          </p:spPr>
          <p:txBody>
            <a:bodyPr wrap="square" lIns="0" tIns="0" rIns="0" bIns="0" rtlCol="0"/>
            <a:lstStyle/>
            <a:p>
              <a:endParaRPr dirty="0"/>
            </a:p>
          </p:txBody>
        </p:sp>
        <p:sp>
          <p:nvSpPr>
            <p:cNvPr id="452" name="object 452"/>
            <p:cNvSpPr/>
            <p:nvPr/>
          </p:nvSpPr>
          <p:spPr>
            <a:xfrm>
              <a:off x="6458458"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dirty="0"/>
            </a:p>
          </p:txBody>
        </p:sp>
        <p:sp>
          <p:nvSpPr>
            <p:cNvPr id="453" name="object 453"/>
            <p:cNvSpPr/>
            <p:nvPr/>
          </p:nvSpPr>
          <p:spPr>
            <a:xfrm>
              <a:off x="9062466"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dirty="0"/>
            </a:p>
          </p:txBody>
        </p:sp>
        <p:sp>
          <p:nvSpPr>
            <p:cNvPr id="454" name="object 454"/>
            <p:cNvSpPr/>
            <p:nvPr/>
          </p:nvSpPr>
          <p:spPr>
            <a:xfrm>
              <a:off x="13137959" y="4543615"/>
              <a:ext cx="317500" cy="317500"/>
            </a:xfrm>
            <a:custGeom>
              <a:avLst/>
              <a:gdLst/>
              <a:ahLst/>
              <a:cxnLst/>
              <a:rect l="l" t="t" r="r" b="b"/>
              <a:pathLst>
                <a:path w="317500" h="317500">
                  <a:moveTo>
                    <a:pt x="158661" y="0"/>
                  </a:moveTo>
                  <a:lnTo>
                    <a:pt x="108564" y="8101"/>
                  </a:lnTo>
                  <a:lnTo>
                    <a:pt x="65016" y="30651"/>
                  </a:lnTo>
                  <a:lnTo>
                    <a:pt x="30651" y="65016"/>
                  </a:lnTo>
                  <a:lnTo>
                    <a:pt x="8101" y="108564"/>
                  </a:lnTo>
                  <a:lnTo>
                    <a:pt x="0" y="158661"/>
                  </a:lnTo>
                  <a:lnTo>
                    <a:pt x="8101" y="208764"/>
                  </a:lnTo>
                  <a:lnTo>
                    <a:pt x="30651" y="252315"/>
                  </a:lnTo>
                  <a:lnTo>
                    <a:pt x="65016" y="286682"/>
                  </a:lnTo>
                  <a:lnTo>
                    <a:pt x="108564" y="309233"/>
                  </a:lnTo>
                  <a:lnTo>
                    <a:pt x="158661" y="317334"/>
                  </a:lnTo>
                  <a:lnTo>
                    <a:pt x="208759" y="309233"/>
                  </a:lnTo>
                  <a:lnTo>
                    <a:pt x="214402" y="306311"/>
                  </a:lnTo>
                  <a:lnTo>
                    <a:pt x="158661" y="306311"/>
                  </a:lnTo>
                  <a:lnTo>
                    <a:pt x="112046" y="298771"/>
                  </a:lnTo>
                  <a:lnTo>
                    <a:pt x="71524" y="277787"/>
                  </a:lnTo>
                  <a:lnTo>
                    <a:pt x="39546" y="245807"/>
                  </a:lnTo>
                  <a:lnTo>
                    <a:pt x="18562" y="205281"/>
                  </a:lnTo>
                  <a:lnTo>
                    <a:pt x="11023" y="158661"/>
                  </a:lnTo>
                  <a:lnTo>
                    <a:pt x="18562" y="112046"/>
                  </a:lnTo>
                  <a:lnTo>
                    <a:pt x="39546" y="71524"/>
                  </a:lnTo>
                  <a:lnTo>
                    <a:pt x="71524" y="39546"/>
                  </a:lnTo>
                  <a:lnTo>
                    <a:pt x="112046" y="18562"/>
                  </a:lnTo>
                  <a:lnTo>
                    <a:pt x="158661" y="11023"/>
                  </a:lnTo>
                  <a:lnTo>
                    <a:pt x="214402" y="11023"/>
                  </a:lnTo>
                  <a:lnTo>
                    <a:pt x="208759" y="8101"/>
                  </a:lnTo>
                  <a:lnTo>
                    <a:pt x="158661" y="0"/>
                  </a:lnTo>
                  <a:close/>
                </a:path>
                <a:path w="317500" h="317500">
                  <a:moveTo>
                    <a:pt x="214402" y="11023"/>
                  </a:moveTo>
                  <a:lnTo>
                    <a:pt x="158661" y="11023"/>
                  </a:lnTo>
                  <a:lnTo>
                    <a:pt x="205281" y="18562"/>
                  </a:lnTo>
                  <a:lnTo>
                    <a:pt x="245807" y="39546"/>
                  </a:lnTo>
                  <a:lnTo>
                    <a:pt x="277787" y="71524"/>
                  </a:lnTo>
                  <a:lnTo>
                    <a:pt x="298771" y="112046"/>
                  </a:lnTo>
                  <a:lnTo>
                    <a:pt x="306311" y="158661"/>
                  </a:lnTo>
                  <a:lnTo>
                    <a:pt x="298771" y="205281"/>
                  </a:lnTo>
                  <a:lnTo>
                    <a:pt x="277787" y="245807"/>
                  </a:lnTo>
                  <a:lnTo>
                    <a:pt x="245807" y="277787"/>
                  </a:lnTo>
                  <a:lnTo>
                    <a:pt x="205281" y="298771"/>
                  </a:lnTo>
                  <a:lnTo>
                    <a:pt x="158661" y="306311"/>
                  </a:lnTo>
                  <a:lnTo>
                    <a:pt x="214402" y="306311"/>
                  </a:lnTo>
                  <a:lnTo>
                    <a:pt x="252310" y="286682"/>
                  </a:lnTo>
                  <a:lnTo>
                    <a:pt x="286678" y="252315"/>
                  </a:lnTo>
                  <a:lnTo>
                    <a:pt x="309231" y="208764"/>
                  </a:lnTo>
                  <a:lnTo>
                    <a:pt x="317334" y="158661"/>
                  </a:lnTo>
                  <a:lnTo>
                    <a:pt x="309231" y="108564"/>
                  </a:lnTo>
                  <a:lnTo>
                    <a:pt x="286678" y="65016"/>
                  </a:lnTo>
                  <a:lnTo>
                    <a:pt x="252310" y="30651"/>
                  </a:lnTo>
                  <a:lnTo>
                    <a:pt x="214402" y="11023"/>
                  </a:lnTo>
                  <a:close/>
                </a:path>
              </a:pathLst>
            </a:custGeom>
            <a:solidFill>
              <a:srgbClr val="D34923"/>
            </a:solidFill>
          </p:spPr>
          <p:txBody>
            <a:bodyPr wrap="square" lIns="0" tIns="0" rIns="0" bIns="0" rtlCol="0"/>
            <a:lstStyle/>
            <a:p>
              <a:endParaRPr dirty="0"/>
            </a:p>
          </p:txBody>
        </p:sp>
        <p:sp>
          <p:nvSpPr>
            <p:cNvPr id="455" name="object 455"/>
            <p:cNvSpPr/>
            <p:nvPr/>
          </p:nvSpPr>
          <p:spPr>
            <a:xfrm>
              <a:off x="13137959" y="4543615"/>
              <a:ext cx="317500" cy="317500"/>
            </a:xfrm>
            <a:custGeom>
              <a:avLst/>
              <a:gdLst/>
              <a:ahLst/>
              <a:cxnLst/>
              <a:rect l="l" t="t" r="r" b="b"/>
              <a:pathLst>
                <a:path w="317500" h="317500">
                  <a:moveTo>
                    <a:pt x="158661" y="317334"/>
                  </a:moveTo>
                  <a:lnTo>
                    <a:pt x="108564" y="309233"/>
                  </a:lnTo>
                  <a:lnTo>
                    <a:pt x="65016" y="286682"/>
                  </a:lnTo>
                  <a:lnTo>
                    <a:pt x="30651" y="252315"/>
                  </a:lnTo>
                  <a:lnTo>
                    <a:pt x="8101" y="208764"/>
                  </a:lnTo>
                  <a:lnTo>
                    <a:pt x="0" y="158661"/>
                  </a:lnTo>
                  <a:lnTo>
                    <a:pt x="8101" y="108564"/>
                  </a:lnTo>
                  <a:lnTo>
                    <a:pt x="30651" y="65016"/>
                  </a:lnTo>
                  <a:lnTo>
                    <a:pt x="65016" y="30651"/>
                  </a:lnTo>
                  <a:lnTo>
                    <a:pt x="108564" y="8101"/>
                  </a:lnTo>
                  <a:lnTo>
                    <a:pt x="158661" y="0"/>
                  </a:lnTo>
                  <a:lnTo>
                    <a:pt x="208759" y="8101"/>
                  </a:lnTo>
                  <a:lnTo>
                    <a:pt x="252310" y="30651"/>
                  </a:lnTo>
                  <a:lnTo>
                    <a:pt x="286678" y="65016"/>
                  </a:lnTo>
                  <a:lnTo>
                    <a:pt x="309231" y="108564"/>
                  </a:lnTo>
                  <a:lnTo>
                    <a:pt x="317334" y="158661"/>
                  </a:lnTo>
                  <a:lnTo>
                    <a:pt x="309231" y="208764"/>
                  </a:lnTo>
                  <a:lnTo>
                    <a:pt x="286678" y="252315"/>
                  </a:lnTo>
                  <a:lnTo>
                    <a:pt x="252310" y="286682"/>
                  </a:lnTo>
                  <a:lnTo>
                    <a:pt x="208759" y="309233"/>
                  </a:lnTo>
                  <a:lnTo>
                    <a:pt x="158661" y="317334"/>
                  </a:lnTo>
                  <a:close/>
                </a:path>
                <a:path w="317500" h="317500">
                  <a:moveTo>
                    <a:pt x="158661" y="11023"/>
                  </a:moveTo>
                  <a:lnTo>
                    <a:pt x="112046" y="18562"/>
                  </a:lnTo>
                  <a:lnTo>
                    <a:pt x="71524" y="39546"/>
                  </a:lnTo>
                  <a:lnTo>
                    <a:pt x="39546" y="71524"/>
                  </a:lnTo>
                  <a:lnTo>
                    <a:pt x="18562" y="112046"/>
                  </a:lnTo>
                  <a:lnTo>
                    <a:pt x="11023" y="158661"/>
                  </a:lnTo>
                  <a:lnTo>
                    <a:pt x="18562" y="205281"/>
                  </a:lnTo>
                  <a:lnTo>
                    <a:pt x="39546" y="245807"/>
                  </a:lnTo>
                  <a:lnTo>
                    <a:pt x="71524" y="277787"/>
                  </a:lnTo>
                  <a:lnTo>
                    <a:pt x="112046" y="298771"/>
                  </a:lnTo>
                  <a:lnTo>
                    <a:pt x="158661" y="306311"/>
                  </a:lnTo>
                  <a:lnTo>
                    <a:pt x="205281" y="298771"/>
                  </a:lnTo>
                  <a:lnTo>
                    <a:pt x="245807" y="277787"/>
                  </a:lnTo>
                  <a:lnTo>
                    <a:pt x="277787" y="245807"/>
                  </a:lnTo>
                  <a:lnTo>
                    <a:pt x="298771" y="205281"/>
                  </a:lnTo>
                  <a:lnTo>
                    <a:pt x="306311" y="158661"/>
                  </a:lnTo>
                  <a:lnTo>
                    <a:pt x="298771" y="112046"/>
                  </a:lnTo>
                  <a:lnTo>
                    <a:pt x="277787" y="71524"/>
                  </a:lnTo>
                  <a:lnTo>
                    <a:pt x="245807" y="39546"/>
                  </a:lnTo>
                  <a:lnTo>
                    <a:pt x="205281" y="18562"/>
                  </a:lnTo>
                  <a:lnTo>
                    <a:pt x="158661" y="11023"/>
                  </a:lnTo>
                  <a:close/>
                </a:path>
              </a:pathLst>
            </a:custGeom>
            <a:ln w="3175">
              <a:solidFill>
                <a:srgbClr val="D34923"/>
              </a:solidFill>
            </a:ln>
          </p:spPr>
          <p:txBody>
            <a:bodyPr wrap="square" lIns="0" tIns="0" rIns="0" bIns="0" rtlCol="0"/>
            <a:lstStyle/>
            <a:p>
              <a:endParaRPr dirty="0"/>
            </a:p>
          </p:txBody>
        </p:sp>
        <p:pic>
          <p:nvPicPr>
            <p:cNvPr id="456" name="object 456"/>
            <p:cNvPicPr/>
            <p:nvPr/>
          </p:nvPicPr>
          <p:blipFill>
            <a:blip r:embed="rId15" cstate="print"/>
            <a:stretch>
              <a:fillRect/>
            </a:stretch>
          </p:blipFill>
          <p:spPr>
            <a:xfrm>
              <a:off x="13174597" y="4580256"/>
              <a:ext cx="244043" cy="244055"/>
            </a:xfrm>
            <a:prstGeom prst="rect">
              <a:avLst/>
            </a:prstGeom>
          </p:spPr>
        </p:pic>
        <p:sp>
          <p:nvSpPr>
            <p:cNvPr id="457" name="object 457"/>
            <p:cNvSpPr/>
            <p:nvPr/>
          </p:nvSpPr>
          <p:spPr>
            <a:xfrm>
              <a:off x="9260899"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1" y="298700"/>
                  </a:lnTo>
                  <a:lnTo>
                    <a:pt x="207113"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3" y="10655"/>
                  </a:lnTo>
                  <a:lnTo>
                    <a:pt x="201651" y="7826"/>
                  </a:lnTo>
                  <a:lnTo>
                    <a:pt x="153263" y="0"/>
                  </a:lnTo>
                  <a:close/>
                </a:path>
                <a:path w="306704" h="306704">
                  <a:moveTo>
                    <a:pt x="207113"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3" y="295871"/>
                  </a:lnTo>
                  <a:lnTo>
                    <a:pt x="243714" y="276916"/>
                  </a:lnTo>
                  <a:lnTo>
                    <a:pt x="276907" y="243718"/>
                  </a:lnTo>
                  <a:lnTo>
                    <a:pt x="298688" y="201653"/>
                  </a:lnTo>
                  <a:lnTo>
                    <a:pt x="306514" y="153263"/>
                  </a:lnTo>
                  <a:lnTo>
                    <a:pt x="298688" y="104873"/>
                  </a:lnTo>
                  <a:lnTo>
                    <a:pt x="276907" y="62808"/>
                  </a:lnTo>
                  <a:lnTo>
                    <a:pt x="243714" y="29611"/>
                  </a:lnTo>
                  <a:lnTo>
                    <a:pt x="207113" y="10655"/>
                  </a:lnTo>
                  <a:close/>
                </a:path>
              </a:pathLst>
            </a:custGeom>
            <a:solidFill>
              <a:srgbClr val="D34923"/>
            </a:solidFill>
          </p:spPr>
          <p:txBody>
            <a:bodyPr wrap="square" lIns="0" tIns="0" rIns="0" bIns="0" rtlCol="0"/>
            <a:lstStyle/>
            <a:p>
              <a:endParaRPr dirty="0"/>
            </a:p>
          </p:txBody>
        </p:sp>
        <p:sp>
          <p:nvSpPr>
            <p:cNvPr id="458" name="object 458"/>
            <p:cNvSpPr/>
            <p:nvPr/>
          </p:nvSpPr>
          <p:spPr>
            <a:xfrm>
              <a:off x="9260899"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1" y="7826"/>
                  </a:lnTo>
                  <a:lnTo>
                    <a:pt x="243714" y="29611"/>
                  </a:lnTo>
                  <a:lnTo>
                    <a:pt x="276907" y="62808"/>
                  </a:lnTo>
                  <a:lnTo>
                    <a:pt x="298688" y="104873"/>
                  </a:lnTo>
                  <a:lnTo>
                    <a:pt x="306514" y="153263"/>
                  </a:lnTo>
                  <a:lnTo>
                    <a:pt x="298688" y="201653"/>
                  </a:lnTo>
                  <a:lnTo>
                    <a:pt x="276907" y="243718"/>
                  </a:lnTo>
                  <a:lnTo>
                    <a:pt x="243714" y="276916"/>
                  </a:lnTo>
                  <a:lnTo>
                    <a:pt x="201651"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dirty="0"/>
            </a:p>
          </p:txBody>
        </p:sp>
        <p:sp>
          <p:nvSpPr>
            <p:cNvPr id="459" name="object 459"/>
            <p:cNvSpPr/>
            <p:nvPr/>
          </p:nvSpPr>
          <p:spPr>
            <a:xfrm>
              <a:off x="9331864" y="463145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dirty="0"/>
            </a:p>
          </p:txBody>
        </p:sp>
        <p:sp>
          <p:nvSpPr>
            <p:cNvPr id="460" name="object 460"/>
            <p:cNvSpPr/>
            <p:nvPr/>
          </p:nvSpPr>
          <p:spPr>
            <a:xfrm>
              <a:off x="9331864" y="467507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dirty="0"/>
            </a:p>
          </p:txBody>
        </p:sp>
        <p:sp>
          <p:nvSpPr>
            <p:cNvPr id="461" name="object 461"/>
            <p:cNvSpPr/>
            <p:nvPr/>
          </p:nvSpPr>
          <p:spPr>
            <a:xfrm>
              <a:off x="9331864" y="471869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dirty="0"/>
            </a:p>
          </p:txBody>
        </p:sp>
        <p:sp>
          <p:nvSpPr>
            <p:cNvPr id="462" name="object 462"/>
            <p:cNvSpPr/>
            <p:nvPr/>
          </p:nvSpPr>
          <p:spPr>
            <a:xfrm>
              <a:off x="9331864" y="476231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dirty="0"/>
            </a:p>
          </p:txBody>
        </p:sp>
      </p:grpSp>
      <p:sp>
        <p:nvSpPr>
          <p:cNvPr id="463" name="object 463"/>
          <p:cNvSpPr txBox="1"/>
          <p:nvPr/>
        </p:nvSpPr>
        <p:spPr>
          <a:xfrm>
            <a:off x="9611176" y="7158735"/>
            <a:ext cx="3434079" cy="269240"/>
          </a:xfrm>
          <a:prstGeom prst="rect">
            <a:avLst/>
          </a:prstGeom>
        </p:spPr>
        <p:txBody>
          <a:bodyPr vert="horz" wrap="square" lIns="0" tIns="12700" rIns="0" bIns="0" rtlCol="0">
            <a:spAutoFit/>
          </a:bodyPr>
          <a:lstStyle/>
          <a:p>
            <a:pPr marL="12700">
              <a:lnSpc>
                <a:spcPct val="100000"/>
              </a:lnSpc>
              <a:spcBef>
                <a:spcPts val="100"/>
              </a:spcBef>
            </a:pPr>
            <a:r>
              <a:rPr lang="fr-FR" sz="1600" b="1" spc="95" dirty="0">
                <a:solidFill>
                  <a:srgbClr val="557C3B"/>
                </a:solidFill>
                <a:latin typeface="Arial"/>
                <a:cs typeface="Arial"/>
              </a:rPr>
              <a:t>GUIDE DE MATURITÉ DU SME</a:t>
            </a:r>
            <a:r>
              <a:rPr sz="1600" b="1" spc="130" dirty="0">
                <a:solidFill>
                  <a:srgbClr val="557C3B"/>
                </a:solidFill>
                <a:latin typeface="Arial"/>
                <a:cs typeface="Arial"/>
              </a:rPr>
              <a:t> </a:t>
            </a:r>
            <a:endParaRPr sz="1600" dirty="0">
              <a:latin typeface="Arial"/>
              <a:cs typeface="Arial"/>
            </a:endParaRPr>
          </a:p>
        </p:txBody>
      </p:sp>
      <p:sp>
        <p:nvSpPr>
          <p:cNvPr id="464" name="object 464"/>
          <p:cNvSpPr txBox="1"/>
          <p:nvPr/>
        </p:nvSpPr>
        <p:spPr>
          <a:xfrm>
            <a:off x="9632054" y="7406385"/>
            <a:ext cx="3371850" cy="451406"/>
          </a:xfrm>
          <a:prstGeom prst="rect">
            <a:avLst/>
          </a:prstGeom>
        </p:spPr>
        <p:txBody>
          <a:bodyPr vert="horz" wrap="square" lIns="0" tIns="12700" rIns="0" bIns="0" rtlCol="0">
            <a:spAutoFit/>
          </a:bodyPr>
          <a:lstStyle/>
          <a:p>
            <a:pPr marL="107314" marR="5080" indent="-95250" algn="ctr">
              <a:lnSpc>
                <a:spcPct val="100000"/>
              </a:lnSpc>
              <a:spcBef>
                <a:spcPts val="100"/>
              </a:spcBef>
            </a:pPr>
            <a:r>
              <a:rPr lang="fr-FR" sz="950" spc="-20" dirty="0">
                <a:solidFill>
                  <a:schemeClr val="tx1"/>
                </a:solidFill>
                <a:latin typeface="Arial"/>
                <a:cs typeface="Arial"/>
              </a:rPr>
              <a:t>Consiste en une approche progressive des exigences de la norme ISO14001 et des indicateurs de performance clés pour la chaîne d’approvisionnement aérospatiale</a:t>
            </a:r>
            <a:endParaRPr sz="950" dirty="0">
              <a:solidFill>
                <a:schemeClr val="tx1"/>
              </a:solidFill>
              <a:latin typeface="Arial"/>
              <a:cs typeface="Arial"/>
            </a:endParaRPr>
          </a:p>
        </p:txBody>
      </p:sp>
      <p:sp>
        <p:nvSpPr>
          <p:cNvPr id="465" name="object 465"/>
          <p:cNvSpPr txBox="1"/>
          <p:nvPr/>
        </p:nvSpPr>
        <p:spPr>
          <a:xfrm>
            <a:off x="733043" y="1812426"/>
            <a:ext cx="5314629" cy="2510880"/>
          </a:xfrm>
          <a:prstGeom prst="rect">
            <a:avLst/>
          </a:prstGeom>
        </p:spPr>
        <p:txBody>
          <a:bodyPr vert="horz" wrap="square" lIns="0" tIns="45720" rIns="0" bIns="0" rtlCol="0">
            <a:spAutoFit/>
          </a:bodyPr>
          <a:lstStyle/>
          <a:p>
            <a:pPr marL="12700" marR="133350">
              <a:lnSpc>
                <a:spcPts val="3800"/>
              </a:lnSpc>
              <a:spcBef>
                <a:spcPts val="360"/>
              </a:spcBef>
            </a:pPr>
            <a:r>
              <a:rPr lang="fr-FR" sz="3300" spc="155" dirty="0">
                <a:solidFill>
                  <a:srgbClr val="FFFFFF"/>
                </a:solidFill>
                <a:latin typeface="Arial"/>
                <a:cs typeface="Arial"/>
              </a:rPr>
              <a:t>SYSTÈME DE MANAGEMENT ENVIRONNEMENTAL
IMPLÉMENTATION 
</a:t>
            </a:r>
            <a:r>
              <a:rPr sz="1400" b="1" spc="85" dirty="0">
                <a:solidFill>
                  <a:srgbClr val="557C3B"/>
                </a:solidFill>
                <a:latin typeface="Calibri"/>
                <a:cs typeface="Calibri"/>
              </a:rPr>
              <a:t>[</a:t>
            </a:r>
            <a:r>
              <a:rPr lang="en-US" sz="1400" b="1" spc="85" dirty="0">
                <a:solidFill>
                  <a:srgbClr val="557C3B"/>
                </a:solidFill>
                <a:latin typeface="Calibri"/>
                <a:cs typeface="Calibri"/>
              </a:rPr>
              <a:t>EN BREF</a:t>
            </a:r>
            <a:r>
              <a:rPr sz="1400" b="1" spc="130" dirty="0">
                <a:solidFill>
                  <a:srgbClr val="557C3B"/>
                </a:solidFill>
                <a:latin typeface="Calibri"/>
                <a:cs typeface="Calibri"/>
              </a:rPr>
              <a:t>]</a:t>
            </a:r>
            <a:endParaRPr sz="1400" dirty="0">
              <a:latin typeface="Calibri"/>
              <a:cs typeface="Calibri"/>
            </a:endParaRPr>
          </a:p>
        </p:txBody>
      </p:sp>
      <p:sp>
        <p:nvSpPr>
          <p:cNvPr id="466" name="object 466"/>
          <p:cNvSpPr txBox="1"/>
          <p:nvPr/>
        </p:nvSpPr>
        <p:spPr>
          <a:xfrm>
            <a:off x="13558375" y="7945119"/>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4C4C4C"/>
                </a:solidFill>
                <a:latin typeface="Arial"/>
                <a:cs typeface="Arial"/>
              </a:rPr>
              <a:t>©</a:t>
            </a:r>
            <a:r>
              <a:rPr sz="700" spc="10" dirty="0">
                <a:solidFill>
                  <a:srgbClr val="4C4C4C"/>
                </a:solidFill>
                <a:latin typeface="Arial"/>
                <a:cs typeface="Arial"/>
              </a:rPr>
              <a:t> </a:t>
            </a:r>
            <a:r>
              <a:rPr sz="700" dirty="0">
                <a:solidFill>
                  <a:srgbClr val="4C4C4C"/>
                </a:solidFill>
                <a:latin typeface="Arial"/>
                <a:cs typeface="Arial"/>
              </a:rPr>
              <a:t>2022</a:t>
            </a:r>
            <a:r>
              <a:rPr sz="700" spc="15" dirty="0">
                <a:solidFill>
                  <a:srgbClr val="4C4C4C"/>
                </a:solidFill>
                <a:latin typeface="Arial"/>
                <a:cs typeface="Arial"/>
              </a:rPr>
              <a:t> </a:t>
            </a:r>
            <a:r>
              <a:rPr sz="700" spc="-10" dirty="0">
                <a:solidFill>
                  <a:srgbClr val="4C4C4C"/>
                </a:solidFill>
                <a:latin typeface="Arial"/>
                <a:cs typeface="Arial"/>
              </a:rPr>
              <a:t>IAEG</a:t>
            </a:r>
            <a:r>
              <a:rPr sz="600" spc="-15" baseline="34722" dirty="0">
                <a:solidFill>
                  <a:srgbClr val="4C4C4C"/>
                </a:solidFill>
                <a:latin typeface="Arial"/>
                <a:cs typeface="Arial"/>
              </a:rPr>
              <a:t>®</a:t>
            </a:r>
            <a:endParaRPr sz="600" baseline="34722" dirty="0">
              <a:latin typeface="Arial"/>
              <a:cs typeface="Arial"/>
            </a:endParaRPr>
          </a:p>
        </p:txBody>
      </p:sp>
      <p:pic>
        <p:nvPicPr>
          <p:cNvPr id="467" name="object 467"/>
          <p:cNvPicPr/>
          <p:nvPr/>
        </p:nvPicPr>
        <p:blipFill>
          <a:blip r:embed="rId16" cstate="print"/>
          <a:stretch>
            <a:fillRect/>
          </a:stretch>
        </p:blipFill>
        <p:spPr>
          <a:xfrm>
            <a:off x="14290547" y="7919313"/>
            <a:ext cx="164673" cy="164744"/>
          </a:xfrm>
          <a:prstGeom prst="rect">
            <a:avLst/>
          </a:prstGeom>
        </p:spPr>
      </p:pic>
      <p:pic>
        <p:nvPicPr>
          <p:cNvPr id="469" name="Picture 468">
            <a:extLst>
              <a:ext uri="{FF2B5EF4-FFF2-40B4-BE49-F238E27FC236}">
                <a16:creationId xmlns:a16="http://schemas.microsoft.com/office/drawing/2014/main" id="{AB1F7E98-95ED-BFF6-79BB-17F5FBE1E4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3582" y="7369193"/>
            <a:ext cx="2743200" cy="733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BA063B56-C7BB-34A8-EDA1-18BA05683B15}"/>
              </a:ext>
            </a:extLst>
          </p:cNvPr>
          <p:cNvSpPr/>
          <p:nvPr/>
        </p:nvSpPr>
        <p:spPr>
          <a:xfrm>
            <a:off x="1216732" y="4134583"/>
            <a:ext cx="1350191" cy="73967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0" y="7804404"/>
            <a:ext cx="14630400" cy="425450"/>
          </a:xfrm>
          <a:custGeom>
            <a:avLst/>
            <a:gdLst/>
            <a:ahLst/>
            <a:cxnLst/>
            <a:rect l="l" t="t" r="r" b="b"/>
            <a:pathLst>
              <a:path w="14630400" h="425450">
                <a:moveTo>
                  <a:pt x="0" y="425196"/>
                </a:moveTo>
                <a:lnTo>
                  <a:pt x="14630400" y="425196"/>
                </a:lnTo>
                <a:lnTo>
                  <a:pt x="14630400" y="0"/>
                </a:lnTo>
                <a:lnTo>
                  <a:pt x="0" y="0"/>
                </a:lnTo>
                <a:lnTo>
                  <a:pt x="0" y="425196"/>
                </a:lnTo>
                <a:close/>
              </a:path>
            </a:pathLst>
          </a:custGeom>
          <a:solidFill>
            <a:srgbClr val="001B29"/>
          </a:solidFill>
        </p:spPr>
        <p:txBody>
          <a:bodyPr wrap="square" lIns="0" tIns="0" rIns="0" bIns="0" rtlCol="0"/>
          <a:lstStyle/>
          <a:p>
            <a:endParaRPr dirty="0"/>
          </a:p>
        </p:txBody>
      </p:sp>
      <p:grpSp>
        <p:nvGrpSpPr>
          <p:cNvPr id="3" name="object 3"/>
          <p:cNvGrpSpPr/>
          <p:nvPr/>
        </p:nvGrpSpPr>
        <p:grpSpPr>
          <a:xfrm>
            <a:off x="0" y="2596769"/>
            <a:ext cx="14630400" cy="5207635"/>
            <a:chOff x="0" y="2596883"/>
            <a:chExt cx="14630400" cy="5207635"/>
          </a:xfrm>
        </p:grpSpPr>
        <p:sp>
          <p:nvSpPr>
            <p:cNvPr id="4" name="object 4"/>
            <p:cNvSpPr/>
            <p:nvPr/>
          </p:nvSpPr>
          <p:spPr>
            <a:xfrm>
              <a:off x="0" y="2596883"/>
              <a:ext cx="14630400" cy="5157470"/>
            </a:xfrm>
            <a:custGeom>
              <a:avLst/>
              <a:gdLst/>
              <a:ahLst/>
              <a:cxnLst/>
              <a:rect l="l" t="t" r="r" b="b"/>
              <a:pathLst>
                <a:path w="14630400" h="5157470">
                  <a:moveTo>
                    <a:pt x="14630400" y="0"/>
                  </a:moveTo>
                  <a:lnTo>
                    <a:pt x="0" y="0"/>
                  </a:lnTo>
                  <a:lnTo>
                    <a:pt x="0" y="5157279"/>
                  </a:lnTo>
                  <a:lnTo>
                    <a:pt x="14630400" y="5157279"/>
                  </a:lnTo>
                  <a:lnTo>
                    <a:pt x="14630400" y="0"/>
                  </a:lnTo>
                  <a:close/>
                </a:path>
              </a:pathLst>
            </a:custGeom>
            <a:solidFill>
              <a:srgbClr val="E4E4E4"/>
            </a:solidFill>
          </p:spPr>
          <p:txBody>
            <a:bodyPr wrap="square" lIns="0" tIns="0" rIns="0" bIns="0" rtlCol="0"/>
            <a:lstStyle/>
            <a:p>
              <a:endParaRPr dirty="0"/>
            </a:p>
          </p:txBody>
        </p:sp>
        <p:sp>
          <p:nvSpPr>
            <p:cNvPr id="5" name="object 5"/>
            <p:cNvSpPr/>
            <p:nvPr/>
          </p:nvSpPr>
          <p:spPr>
            <a:xfrm>
              <a:off x="0" y="7744967"/>
              <a:ext cx="14630400" cy="59690"/>
            </a:xfrm>
            <a:custGeom>
              <a:avLst/>
              <a:gdLst/>
              <a:ahLst/>
              <a:cxnLst/>
              <a:rect l="l" t="t" r="r" b="b"/>
              <a:pathLst>
                <a:path w="14630400" h="59690">
                  <a:moveTo>
                    <a:pt x="14630400" y="0"/>
                  </a:moveTo>
                  <a:lnTo>
                    <a:pt x="0" y="0"/>
                  </a:lnTo>
                  <a:lnTo>
                    <a:pt x="0" y="59435"/>
                  </a:lnTo>
                  <a:lnTo>
                    <a:pt x="14630400" y="59435"/>
                  </a:lnTo>
                  <a:lnTo>
                    <a:pt x="14630400" y="0"/>
                  </a:lnTo>
                  <a:close/>
                </a:path>
              </a:pathLst>
            </a:custGeom>
            <a:solidFill>
              <a:srgbClr val="D34923"/>
            </a:solidFill>
          </p:spPr>
          <p:txBody>
            <a:bodyPr wrap="square" lIns="0" tIns="0" rIns="0" bIns="0" rtlCol="0"/>
            <a:lstStyle/>
            <a:p>
              <a:endParaRPr dirty="0"/>
            </a:p>
          </p:txBody>
        </p:sp>
      </p:grpSp>
      <p:sp>
        <p:nvSpPr>
          <p:cNvPr id="6" name="object 6"/>
          <p:cNvSpPr txBox="1"/>
          <p:nvPr/>
        </p:nvSpPr>
        <p:spPr>
          <a:xfrm>
            <a:off x="13780371" y="7906511"/>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FFFFFF"/>
                </a:solidFill>
                <a:latin typeface="Arial"/>
                <a:cs typeface="Arial"/>
              </a:rPr>
              <a:t>©</a:t>
            </a:r>
            <a:r>
              <a:rPr sz="700" spc="10" dirty="0">
                <a:solidFill>
                  <a:srgbClr val="FFFFFF"/>
                </a:solidFill>
                <a:latin typeface="Arial"/>
                <a:cs typeface="Arial"/>
              </a:rPr>
              <a:t> </a:t>
            </a:r>
            <a:r>
              <a:rPr sz="700" dirty="0">
                <a:solidFill>
                  <a:srgbClr val="FFFFFF"/>
                </a:solidFill>
                <a:latin typeface="Arial"/>
                <a:cs typeface="Arial"/>
              </a:rPr>
              <a:t>2022</a:t>
            </a:r>
            <a:r>
              <a:rPr sz="700" spc="15" dirty="0">
                <a:solidFill>
                  <a:srgbClr val="FFFFFF"/>
                </a:solidFill>
                <a:latin typeface="Arial"/>
                <a:cs typeface="Arial"/>
              </a:rPr>
              <a:t> </a:t>
            </a:r>
            <a:r>
              <a:rPr sz="700" spc="-10" dirty="0">
                <a:solidFill>
                  <a:srgbClr val="FFFFFF"/>
                </a:solidFill>
                <a:latin typeface="Arial"/>
                <a:cs typeface="Arial"/>
              </a:rPr>
              <a:t>IAEG</a:t>
            </a:r>
            <a:r>
              <a:rPr sz="600" spc="-15" baseline="34722" dirty="0">
                <a:solidFill>
                  <a:srgbClr val="FFFFFF"/>
                </a:solidFill>
                <a:latin typeface="Arial"/>
                <a:cs typeface="Arial"/>
              </a:rPr>
              <a:t>®</a:t>
            </a:r>
            <a:endParaRPr sz="600" baseline="34722" dirty="0">
              <a:latin typeface="Arial"/>
              <a:cs typeface="Arial"/>
            </a:endParaRPr>
          </a:p>
        </p:txBody>
      </p:sp>
      <p:sp>
        <p:nvSpPr>
          <p:cNvPr id="7" name="object 7"/>
          <p:cNvSpPr txBox="1"/>
          <p:nvPr/>
        </p:nvSpPr>
        <p:spPr>
          <a:xfrm>
            <a:off x="727963" y="2839465"/>
            <a:ext cx="1958354" cy="274434"/>
          </a:xfrm>
          <a:prstGeom prst="rect">
            <a:avLst/>
          </a:prstGeom>
        </p:spPr>
        <p:txBody>
          <a:bodyPr vert="horz" wrap="square" lIns="0" tIns="12700" rIns="0" bIns="0" rtlCol="0">
            <a:spAutoFit/>
          </a:bodyPr>
          <a:lstStyle/>
          <a:p>
            <a:pPr marL="12700">
              <a:lnSpc>
                <a:spcPct val="100000"/>
              </a:lnSpc>
              <a:spcBef>
                <a:spcPts val="100"/>
              </a:spcBef>
            </a:pPr>
            <a:r>
              <a:rPr lang="en-US" sz="1700" b="1" spc="190" dirty="0">
                <a:solidFill>
                  <a:srgbClr val="557C3B"/>
                </a:solidFill>
                <a:latin typeface="Calibri"/>
                <a:cs typeface="Calibri"/>
              </a:rPr>
              <a:t>SENSIBILISATION</a:t>
            </a:r>
            <a:endParaRPr sz="1700" dirty="0">
              <a:latin typeface="Calibri"/>
              <a:cs typeface="Calibri"/>
            </a:endParaRPr>
          </a:p>
        </p:txBody>
      </p:sp>
      <p:sp>
        <p:nvSpPr>
          <p:cNvPr id="8" name="object 8"/>
          <p:cNvSpPr txBox="1"/>
          <p:nvPr/>
        </p:nvSpPr>
        <p:spPr>
          <a:xfrm>
            <a:off x="3537686" y="2839465"/>
            <a:ext cx="1770380" cy="274434"/>
          </a:xfrm>
          <a:prstGeom prst="rect">
            <a:avLst/>
          </a:prstGeom>
        </p:spPr>
        <p:txBody>
          <a:bodyPr vert="horz" wrap="square" lIns="0" tIns="12700" rIns="0" bIns="0" rtlCol="0">
            <a:spAutoFit/>
          </a:bodyPr>
          <a:lstStyle/>
          <a:p>
            <a:pPr marL="12700">
              <a:lnSpc>
                <a:spcPct val="100000"/>
              </a:lnSpc>
              <a:spcBef>
                <a:spcPts val="100"/>
              </a:spcBef>
            </a:pPr>
            <a:r>
              <a:rPr lang="en-US" sz="1700" b="1" spc="185" dirty="0">
                <a:solidFill>
                  <a:srgbClr val="557C3B"/>
                </a:solidFill>
                <a:latin typeface="Calibri"/>
                <a:cs typeface="Calibri"/>
              </a:rPr>
              <a:t>EXIGENCES</a:t>
            </a:r>
            <a:endParaRPr sz="1700" dirty="0">
              <a:latin typeface="Calibri"/>
              <a:cs typeface="Calibri"/>
            </a:endParaRPr>
          </a:p>
        </p:txBody>
      </p:sp>
      <p:sp>
        <p:nvSpPr>
          <p:cNvPr id="9" name="object 9"/>
          <p:cNvSpPr txBox="1"/>
          <p:nvPr/>
        </p:nvSpPr>
        <p:spPr>
          <a:xfrm>
            <a:off x="6508470" y="2839465"/>
            <a:ext cx="2026920" cy="274434"/>
          </a:xfrm>
          <a:prstGeom prst="rect">
            <a:avLst/>
          </a:prstGeom>
        </p:spPr>
        <p:txBody>
          <a:bodyPr vert="horz" wrap="square" lIns="0" tIns="12700" rIns="0" bIns="0" rtlCol="0">
            <a:spAutoFit/>
          </a:bodyPr>
          <a:lstStyle/>
          <a:p>
            <a:pPr marL="12700">
              <a:lnSpc>
                <a:spcPct val="100000"/>
              </a:lnSpc>
              <a:spcBef>
                <a:spcPts val="100"/>
              </a:spcBef>
            </a:pPr>
            <a:r>
              <a:rPr lang="en-US" sz="1700" b="1" spc="160" dirty="0">
                <a:solidFill>
                  <a:srgbClr val="557C3B"/>
                </a:solidFill>
                <a:latin typeface="Calibri"/>
                <a:cs typeface="Calibri"/>
              </a:rPr>
              <a:t>IMPLÉMENTATION</a:t>
            </a:r>
            <a:endParaRPr sz="1700" dirty="0">
              <a:latin typeface="Calibri"/>
              <a:cs typeface="Calibri"/>
            </a:endParaRPr>
          </a:p>
        </p:txBody>
      </p:sp>
      <p:sp>
        <p:nvSpPr>
          <p:cNvPr id="10" name="object 10"/>
          <p:cNvSpPr txBox="1"/>
          <p:nvPr/>
        </p:nvSpPr>
        <p:spPr>
          <a:xfrm>
            <a:off x="9436074" y="2839465"/>
            <a:ext cx="1551940" cy="274434"/>
          </a:xfrm>
          <a:prstGeom prst="rect">
            <a:avLst/>
          </a:prstGeom>
        </p:spPr>
        <p:txBody>
          <a:bodyPr vert="horz" wrap="square" lIns="0" tIns="12700" rIns="0" bIns="0" rtlCol="0">
            <a:spAutoFit/>
          </a:bodyPr>
          <a:lstStyle/>
          <a:p>
            <a:pPr marL="12700">
              <a:lnSpc>
                <a:spcPct val="100000"/>
              </a:lnSpc>
              <a:spcBef>
                <a:spcPts val="100"/>
              </a:spcBef>
            </a:pPr>
            <a:r>
              <a:rPr lang="en-US" sz="1700" b="1" spc="155" dirty="0">
                <a:solidFill>
                  <a:srgbClr val="557C3B"/>
                </a:solidFill>
                <a:latin typeface="Calibri"/>
                <a:cs typeface="Calibri"/>
              </a:rPr>
              <a:t>VÉRIFICATION</a:t>
            </a:r>
            <a:endParaRPr sz="1700" dirty="0">
              <a:latin typeface="Calibri"/>
              <a:cs typeface="Calibri"/>
            </a:endParaRPr>
          </a:p>
        </p:txBody>
      </p:sp>
      <p:sp>
        <p:nvSpPr>
          <p:cNvPr id="11" name="object 11"/>
          <p:cNvSpPr txBox="1"/>
          <p:nvPr/>
        </p:nvSpPr>
        <p:spPr>
          <a:xfrm>
            <a:off x="12103086" y="2839465"/>
            <a:ext cx="2026919" cy="548868"/>
          </a:xfrm>
          <a:prstGeom prst="rect">
            <a:avLst/>
          </a:prstGeom>
        </p:spPr>
        <p:txBody>
          <a:bodyPr vert="horz" wrap="square" lIns="0" tIns="12700" rIns="0" bIns="0" rtlCol="0">
            <a:spAutoFit/>
          </a:bodyPr>
          <a:lstStyle/>
          <a:p>
            <a:pPr marL="12700">
              <a:lnSpc>
                <a:spcPct val="100000"/>
              </a:lnSpc>
              <a:spcBef>
                <a:spcPts val="100"/>
              </a:spcBef>
            </a:pPr>
            <a:r>
              <a:rPr lang="en-US" sz="1700" b="1" spc="150" dirty="0">
                <a:solidFill>
                  <a:srgbClr val="557C3B"/>
                </a:solidFill>
                <a:latin typeface="Calibri"/>
                <a:cs typeface="Calibri"/>
              </a:rPr>
              <a:t>RECONNAISSANCE
</a:t>
            </a:r>
            <a:endParaRPr sz="1700" dirty="0">
              <a:latin typeface="Calibri"/>
              <a:cs typeface="Calibri"/>
            </a:endParaRPr>
          </a:p>
        </p:txBody>
      </p:sp>
      <p:sp>
        <p:nvSpPr>
          <p:cNvPr id="12" name="object 12"/>
          <p:cNvSpPr txBox="1"/>
          <p:nvPr/>
        </p:nvSpPr>
        <p:spPr>
          <a:xfrm>
            <a:off x="727963" y="5480811"/>
            <a:ext cx="1841881" cy="1981633"/>
          </a:xfrm>
          <a:prstGeom prst="rect">
            <a:avLst/>
          </a:prstGeom>
        </p:spPr>
        <p:txBody>
          <a:bodyPr vert="horz" wrap="square" lIns="0" tIns="38100" rIns="0" bIns="0" rtlCol="0">
            <a:spAutoFit/>
          </a:bodyPr>
          <a:lstStyle/>
          <a:p>
            <a:pPr marL="12700" marR="541655">
              <a:lnSpc>
                <a:spcPts val="1500"/>
              </a:lnSpc>
              <a:spcBef>
                <a:spcPts val="300"/>
              </a:spcBef>
            </a:pPr>
            <a:r>
              <a:rPr lang="en-US" sz="1400" b="1" spc="-35" dirty="0">
                <a:latin typeface="Arial"/>
                <a:cs typeface="Arial"/>
              </a:rPr>
              <a:t>Matériel de communication
</a:t>
            </a:r>
            <a:r>
              <a:rPr lang="fr-FR" sz="1000" dirty="0">
                <a:latin typeface="Arial"/>
                <a:cs typeface="Arial"/>
              </a:rPr>
              <a:t>Le matériel de communication comprend ce dépliant et une vidéo de sensibilisation présentant le guide de maturité du SME de l’IAEG.</a:t>
            </a:r>
            <a:endParaRPr sz="1000" dirty="0">
              <a:latin typeface="Arial"/>
              <a:cs typeface="Arial"/>
            </a:endParaRPr>
          </a:p>
        </p:txBody>
      </p:sp>
      <p:sp>
        <p:nvSpPr>
          <p:cNvPr id="13" name="object 13"/>
          <p:cNvSpPr txBox="1"/>
          <p:nvPr/>
        </p:nvSpPr>
        <p:spPr>
          <a:xfrm>
            <a:off x="3461511" y="5480811"/>
            <a:ext cx="2494915" cy="1715278"/>
          </a:xfrm>
          <a:prstGeom prst="rect">
            <a:avLst/>
          </a:prstGeom>
        </p:spPr>
        <p:txBody>
          <a:bodyPr vert="horz" wrap="square" lIns="0" tIns="38100" rIns="0" bIns="0" rtlCol="0">
            <a:spAutoFit/>
          </a:bodyPr>
          <a:lstStyle/>
          <a:p>
            <a:pPr marL="12700" marR="300990">
              <a:lnSpc>
                <a:spcPts val="1500"/>
              </a:lnSpc>
              <a:spcBef>
                <a:spcPts val="300"/>
              </a:spcBef>
            </a:pPr>
            <a:r>
              <a:rPr lang="en-US" sz="1400" b="1" dirty="0">
                <a:latin typeface="Arial"/>
                <a:cs typeface="Arial"/>
              </a:rPr>
              <a:t>Guide de maturité du SME </a:t>
            </a:r>
            <a:r>
              <a:rPr sz="1400" b="1" spc="-10" dirty="0">
                <a:latin typeface="Arial"/>
                <a:cs typeface="Arial"/>
              </a:rPr>
              <a:t>(</a:t>
            </a:r>
            <a:r>
              <a:rPr lang="en-US" sz="1400" b="1" spc="-10" dirty="0">
                <a:latin typeface="Arial"/>
                <a:cs typeface="Arial"/>
              </a:rPr>
              <a:t>exigences</a:t>
            </a:r>
            <a:r>
              <a:rPr sz="1400" b="1" spc="-10" dirty="0">
                <a:latin typeface="Arial"/>
                <a:cs typeface="Arial"/>
              </a:rPr>
              <a:t>)</a:t>
            </a:r>
            <a:endParaRPr sz="1400" dirty="0">
              <a:latin typeface="Arial"/>
              <a:cs typeface="Arial"/>
            </a:endParaRPr>
          </a:p>
          <a:p>
            <a:pPr marL="12700" marR="5080">
              <a:lnSpc>
                <a:spcPct val="108300"/>
              </a:lnSpc>
              <a:spcBef>
                <a:spcPts val="1100"/>
              </a:spcBef>
            </a:pPr>
            <a:r>
              <a:rPr lang="fr-FR" sz="1000" dirty="0">
                <a:latin typeface="Arial"/>
                <a:cs typeface="Arial"/>
              </a:rPr>
              <a:t>Le guide de maturité du SME décrit 4 niveaux différents de maturité des systèmes de management environnemental. Il fournit aux entreprises un moyen d’effectuer une approche étape par étape, ou une évolution, vers un SME couvrant toutes les exigences de la norme ISO14001</a:t>
            </a:r>
            <a:r>
              <a:rPr sz="1000" spc="-10" dirty="0">
                <a:latin typeface="Arial"/>
                <a:cs typeface="Arial"/>
              </a:rPr>
              <a:t>.</a:t>
            </a:r>
            <a:endParaRPr sz="1000" dirty="0">
              <a:latin typeface="Arial"/>
              <a:cs typeface="Arial"/>
            </a:endParaRPr>
          </a:p>
        </p:txBody>
      </p:sp>
      <p:sp>
        <p:nvSpPr>
          <p:cNvPr id="14" name="object 14"/>
          <p:cNvSpPr txBox="1"/>
          <p:nvPr/>
        </p:nvSpPr>
        <p:spPr>
          <a:xfrm>
            <a:off x="6508495" y="5480811"/>
            <a:ext cx="2327530" cy="2173993"/>
          </a:xfrm>
          <a:prstGeom prst="rect">
            <a:avLst/>
          </a:prstGeom>
        </p:spPr>
        <p:txBody>
          <a:bodyPr vert="horz" wrap="square" lIns="0" tIns="38100" rIns="0" bIns="0" rtlCol="0">
            <a:spAutoFit/>
          </a:bodyPr>
          <a:lstStyle/>
          <a:p>
            <a:pPr marL="12700" marR="5080">
              <a:lnSpc>
                <a:spcPts val="1500"/>
              </a:lnSpc>
              <a:spcBef>
                <a:spcPts val="300"/>
              </a:spcBef>
            </a:pPr>
            <a:r>
              <a:rPr lang="fr-FR" sz="1400" b="1" dirty="0">
                <a:latin typeface="Arial"/>
                <a:cs typeface="Arial"/>
              </a:rPr>
              <a:t>Ressources et exemples du guide de maturité du SME
</a:t>
            </a:r>
            <a:r>
              <a:rPr lang="fr-FR" sz="1000" dirty="0">
                <a:latin typeface="Arial"/>
                <a:cs typeface="Arial"/>
              </a:rPr>
              <a:t>Les ressources et les exemples fournissent des informations pour chacun des éléments du SME qui peuvent être utilisées pour assurer le statut à un niveau de maturité existant, ou d’évoluer vers le prochain niveau de maturité du SME, par exemple, du niveau 'Avancé' au niveau ‘Expert’ du SME</a:t>
            </a:r>
            <a:r>
              <a:rPr sz="1000" spc="-10" dirty="0">
                <a:latin typeface="Arial"/>
                <a:cs typeface="Arial"/>
              </a:rPr>
              <a:t>.</a:t>
            </a:r>
            <a:endParaRPr sz="1000" dirty="0">
              <a:latin typeface="Arial"/>
              <a:cs typeface="Arial"/>
            </a:endParaRPr>
          </a:p>
        </p:txBody>
      </p:sp>
      <p:sp>
        <p:nvSpPr>
          <p:cNvPr id="15" name="object 15"/>
          <p:cNvSpPr txBox="1"/>
          <p:nvPr/>
        </p:nvSpPr>
        <p:spPr>
          <a:xfrm>
            <a:off x="9436100" y="5480811"/>
            <a:ext cx="2066925" cy="1928733"/>
          </a:xfrm>
          <a:prstGeom prst="rect">
            <a:avLst/>
          </a:prstGeom>
        </p:spPr>
        <p:txBody>
          <a:bodyPr vert="horz" wrap="square" lIns="0" tIns="12700" rIns="0" bIns="0" rtlCol="0">
            <a:spAutoFit/>
          </a:bodyPr>
          <a:lstStyle/>
          <a:p>
            <a:pPr marL="12700">
              <a:lnSpc>
                <a:spcPct val="100000"/>
              </a:lnSpc>
              <a:spcBef>
                <a:spcPts val="100"/>
              </a:spcBef>
            </a:pPr>
            <a:r>
              <a:rPr lang="en-US" sz="1400" b="1" dirty="0">
                <a:latin typeface="Arial"/>
                <a:cs typeface="Arial"/>
              </a:rPr>
              <a:t>Trousse d’outils de vérification</a:t>
            </a:r>
            <a:r>
              <a:rPr lang="en-US" sz="1400" b="1" spc="100" dirty="0">
                <a:latin typeface="Arial Narrow"/>
                <a:cs typeface="Arial Narrow"/>
              </a:rPr>
              <a:t>
</a:t>
            </a:r>
          </a:p>
          <a:p>
            <a:pPr marL="12700">
              <a:lnSpc>
                <a:spcPct val="100000"/>
              </a:lnSpc>
              <a:spcBef>
                <a:spcPts val="100"/>
              </a:spcBef>
            </a:pPr>
            <a:r>
              <a:rPr lang="fr-FR" sz="1000" dirty="0">
                <a:latin typeface="Arial"/>
                <a:cs typeface="Arial"/>
              </a:rPr>
              <a:t>La trousse d’outils de vérification fournit une liste de contrôle de conformité des exigences, des lignes directrices sur les  qualifications des évaluateurs, des modèles d’auto-déclaration et une déclaration de vérification par la 3e partie</a:t>
            </a:r>
            <a:r>
              <a:rPr sz="1000" spc="-10" dirty="0">
                <a:latin typeface="Trebuchet MS"/>
                <a:cs typeface="Trebuchet MS"/>
              </a:rPr>
              <a:t>.</a:t>
            </a:r>
            <a:endParaRPr sz="1000" dirty="0">
              <a:latin typeface="Trebuchet MS"/>
              <a:cs typeface="Trebuchet MS"/>
            </a:endParaRPr>
          </a:p>
        </p:txBody>
      </p:sp>
      <p:sp>
        <p:nvSpPr>
          <p:cNvPr id="16" name="object 16"/>
          <p:cNvSpPr txBox="1"/>
          <p:nvPr/>
        </p:nvSpPr>
        <p:spPr>
          <a:xfrm>
            <a:off x="12103100" y="5480811"/>
            <a:ext cx="1959610" cy="1608133"/>
          </a:xfrm>
          <a:prstGeom prst="rect">
            <a:avLst/>
          </a:prstGeom>
        </p:spPr>
        <p:txBody>
          <a:bodyPr vert="horz" wrap="square" lIns="0" tIns="12700" rIns="0" bIns="0" rtlCol="0">
            <a:spAutoFit/>
          </a:bodyPr>
          <a:lstStyle/>
          <a:p>
            <a:pPr marL="12700">
              <a:lnSpc>
                <a:spcPct val="100000"/>
              </a:lnSpc>
              <a:spcBef>
                <a:spcPts val="100"/>
              </a:spcBef>
            </a:pPr>
            <a:r>
              <a:rPr lang="en-US" sz="1400" b="1" spc="-25" dirty="0">
                <a:latin typeface="Arial"/>
                <a:cs typeface="Arial"/>
              </a:rPr>
              <a:t>Processus de publication
</a:t>
            </a:r>
          </a:p>
          <a:p>
            <a:pPr marL="12700">
              <a:lnSpc>
                <a:spcPct val="100000"/>
              </a:lnSpc>
              <a:spcBef>
                <a:spcPts val="100"/>
              </a:spcBef>
            </a:pPr>
            <a:r>
              <a:rPr lang="fr-FR" sz="1000" dirty="0">
                <a:latin typeface="Arial"/>
                <a:cs typeface="Arial"/>
              </a:rPr>
              <a:t>Le processus de publication décrit comment communiquer des informations sur le niveau de maturité du SME de votre entreprise</a:t>
            </a:r>
            <a:r>
              <a:rPr sz="1000" spc="-10" dirty="0">
                <a:latin typeface="Arial"/>
                <a:cs typeface="Arial"/>
              </a:rPr>
              <a:t>,</a:t>
            </a:r>
            <a:r>
              <a:rPr sz="1000" spc="15" dirty="0">
                <a:latin typeface="Arial"/>
                <a:cs typeface="Arial"/>
              </a:rPr>
              <a:t> </a:t>
            </a:r>
            <a:r>
              <a:rPr lang="en-US" sz="1000" dirty="0">
                <a:latin typeface="Arial"/>
                <a:cs typeface="Arial"/>
              </a:rPr>
              <a:t>par exemple</a:t>
            </a:r>
            <a:r>
              <a:rPr sz="1000" spc="20" dirty="0">
                <a:latin typeface="Arial"/>
                <a:cs typeface="Arial"/>
              </a:rPr>
              <a:t> </a:t>
            </a:r>
            <a:r>
              <a:rPr sz="1000" dirty="0">
                <a:latin typeface="Arial"/>
                <a:cs typeface="Arial"/>
              </a:rPr>
              <a:t>on</a:t>
            </a:r>
            <a:r>
              <a:rPr sz="1000" spc="15" dirty="0">
                <a:latin typeface="Arial"/>
                <a:cs typeface="Arial"/>
              </a:rPr>
              <a:t> </a:t>
            </a:r>
            <a:r>
              <a:rPr sz="1000" spc="-10" dirty="0">
                <a:latin typeface="Arial"/>
                <a:cs typeface="Arial"/>
              </a:rPr>
              <a:t>iaeg.com</a:t>
            </a:r>
            <a:r>
              <a:rPr lang="en-US" sz="1000" spc="-10" dirty="0">
                <a:latin typeface="Arial"/>
                <a:cs typeface="Arial"/>
              </a:rPr>
              <a:t>.</a:t>
            </a:r>
            <a:endParaRPr sz="1000" dirty="0">
              <a:latin typeface="Arial"/>
              <a:cs typeface="Arial"/>
            </a:endParaRPr>
          </a:p>
        </p:txBody>
      </p:sp>
      <p:sp>
        <p:nvSpPr>
          <p:cNvPr id="18" name="object 18"/>
          <p:cNvSpPr txBox="1"/>
          <p:nvPr/>
        </p:nvSpPr>
        <p:spPr>
          <a:xfrm>
            <a:off x="727963" y="737108"/>
            <a:ext cx="6968237" cy="257763"/>
          </a:xfrm>
          <a:prstGeom prst="rect">
            <a:avLst/>
          </a:prstGeom>
        </p:spPr>
        <p:txBody>
          <a:bodyPr vert="horz" wrap="square" lIns="0" tIns="11430" rIns="0" bIns="0" rtlCol="0">
            <a:spAutoFit/>
          </a:bodyPr>
          <a:lstStyle/>
          <a:p>
            <a:pPr marL="12700">
              <a:lnSpc>
                <a:spcPct val="100000"/>
              </a:lnSpc>
              <a:spcBef>
                <a:spcPts val="90"/>
              </a:spcBef>
              <a:tabLst>
                <a:tab pos="2420620" algn="l"/>
                <a:tab pos="4465320" algn="l"/>
              </a:tabLst>
            </a:pPr>
            <a:r>
              <a:rPr lang="fr-FR" sz="1600" spc="345" dirty="0">
                <a:solidFill>
                  <a:srgbClr val="D34923"/>
                </a:solidFill>
                <a:latin typeface="Lucida Sans"/>
                <a:cs typeface="Lucida Sans"/>
              </a:rPr>
              <a:t>SYSTÈME DE MANAGEMENT DE L’ENVIRONNEMENT</a:t>
            </a:r>
            <a:r>
              <a:rPr sz="1600" spc="290" dirty="0">
                <a:solidFill>
                  <a:srgbClr val="D34923"/>
                </a:solidFill>
                <a:latin typeface="Lucida Sans"/>
                <a:cs typeface="Lucida Sans"/>
              </a:rPr>
              <a:t>: </a:t>
            </a:r>
            <a:endParaRPr sz="1600" dirty="0">
              <a:latin typeface="Lucida Sans"/>
              <a:cs typeface="Lucida Sans"/>
            </a:endParaRPr>
          </a:p>
        </p:txBody>
      </p:sp>
      <p:sp>
        <p:nvSpPr>
          <p:cNvPr id="19" name="object 19"/>
          <p:cNvSpPr txBox="1">
            <a:spLocks noGrp="1"/>
          </p:cNvSpPr>
          <p:nvPr>
            <p:ph type="title"/>
          </p:nvPr>
        </p:nvSpPr>
        <p:spPr>
          <a:xfrm>
            <a:off x="727963" y="571892"/>
            <a:ext cx="8680450" cy="1960793"/>
          </a:xfrm>
          <a:prstGeom prst="rect">
            <a:avLst/>
          </a:prstGeom>
        </p:spPr>
        <p:txBody>
          <a:bodyPr vert="horz" wrap="square" lIns="0" tIns="379730" rIns="0" bIns="0" rtlCol="0">
            <a:spAutoFit/>
          </a:bodyPr>
          <a:lstStyle/>
          <a:p>
            <a:pPr marL="12700">
              <a:lnSpc>
                <a:spcPct val="100000"/>
              </a:lnSpc>
              <a:spcBef>
                <a:spcPts val="1800"/>
              </a:spcBef>
            </a:pPr>
            <a:r>
              <a:rPr lang="en-US" spc="275" dirty="0"/>
              <a:t>COMMENCER
</a:t>
            </a:r>
            <a:r>
              <a:rPr lang="fr-FR" sz="1150" b="0" dirty="0">
                <a:latin typeface="Arial"/>
                <a:cs typeface="Arial"/>
              </a:rPr>
              <a:t>L’IAEG a développé un guide de maturité du SME pour soutenir l’adoption des systèmes de management environnemental par les membres de l’IAEG et par les entités des chaînes de valeur de ses membres.</a:t>
            </a:r>
            <a:r>
              <a:rPr sz="1150" b="0" spc="40" dirty="0">
                <a:latin typeface="Arial"/>
                <a:cs typeface="Arial"/>
              </a:rPr>
              <a:t> </a:t>
            </a:r>
            <a:r>
              <a:rPr lang="fr-FR" sz="1150" b="0" dirty="0">
                <a:latin typeface="Arial"/>
                <a:cs typeface="Arial"/>
              </a:rPr>
              <a:t>Il est disponible dans les pages </a:t>
            </a:r>
            <a:r>
              <a:rPr sz="1150" b="0" spc="-10" dirty="0">
                <a:latin typeface="Arial"/>
                <a:cs typeface="Arial"/>
              </a:rPr>
              <a:t>‘</a:t>
            </a:r>
            <a:r>
              <a:rPr lang="en-US" sz="1150" b="0" spc="-10" dirty="0">
                <a:latin typeface="Arial"/>
                <a:cs typeface="Arial"/>
              </a:rPr>
              <a:t>SME et ISO14001</a:t>
            </a:r>
            <a:r>
              <a:rPr sz="1150" b="0" dirty="0">
                <a:latin typeface="Arial"/>
                <a:cs typeface="Arial"/>
              </a:rPr>
              <a:t>’</a:t>
            </a:r>
            <a:r>
              <a:rPr sz="1150" b="0" spc="40" dirty="0">
                <a:latin typeface="Arial"/>
                <a:cs typeface="Arial"/>
              </a:rPr>
              <a:t> </a:t>
            </a:r>
            <a:r>
              <a:rPr lang="en-US" sz="1150" b="0" dirty="0">
                <a:latin typeface="Arial"/>
                <a:cs typeface="Arial"/>
              </a:rPr>
              <a:t>sur </a:t>
            </a:r>
            <a:r>
              <a:rPr sz="1150" u="sng" spc="-10" dirty="0">
                <a:solidFill>
                  <a:srgbClr val="557C3B"/>
                </a:solidFill>
                <a:uFill>
                  <a:solidFill>
                    <a:srgbClr val="557C3B"/>
                  </a:solidFill>
                </a:uFill>
                <a:latin typeface="Arial"/>
                <a:cs typeface="Arial"/>
                <a:hlinkClick r:id="rId2"/>
              </a:rPr>
              <a:t>www.iaeg.com.</a:t>
            </a:r>
            <a:endParaRPr sz="1150" dirty="0">
              <a:latin typeface="Arial"/>
              <a:cs typeface="Arial"/>
            </a:endParaRPr>
          </a:p>
        </p:txBody>
      </p:sp>
      <p:grpSp>
        <p:nvGrpSpPr>
          <p:cNvPr id="20" name="object 20"/>
          <p:cNvGrpSpPr/>
          <p:nvPr/>
        </p:nvGrpSpPr>
        <p:grpSpPr>
          <a:xfrm>
            <a:off x="697009" y="3086263"/>
            <a:ext cx="12992536" cy="2154555"/>
            <a:chOff x="706789" y="3090672"/>
            <a:chExt cx="12992536" cy="2154555"/>
          </a:xfrm>
        </p:grpSpPr>
        <p:sp>
          <p:nvSpPr>
            <p:cNvPr id="21" name="object 21"/>
            <p:cNvSpPr/>
            <p:nvPr/>
          </p:nvSpPr>
          <p:spPr>
            <a:xfrm>
              <a:off x="2916046" y="3090672"/>
              <a:ext cx="227965" cy="2108835"/>
            </a:xfrm>
            <a:custGeom>
              <a:avLst/>
              <a:gdLst/>
              <a:ahLst/>
              <a:cxnLst/>
              <a:rect l="l" t="t" r="r" b="b"/>
              <a:pathLst>
                <a:path w="227964" h="2108835">
                  <a:moveTo>
                    <a:pt x="0" y="2108708"/>
                  </a:moveTo>
                  <a:lnTo>
                    <a:pt x="227584" y="1054354"/>
                  </a:lnTo>
                  <a:lnTo>
                    <a:pt x="0" y="0"/>
                  </a:lnTo>
                </a:path>
              </a:pathLst>
            </a:custGeom>
            <a:ln w="25399">
              <a:solidFill>
                <a:srgbClr val="D34923"/>
              </a:solidFill>
            </a:ln>
          </p:spPr>
          <p:txBody>
            <a:bodyPr wrap="square" lIns="0" tIns="0" rIns="0" bIns="0" rtlCol="0"/>
            <a:lstStyle/>
            <a:p>
              <a:endParaRPr dirty="0"/>
            </a:p>
          </p:txBody>
        </p:sp>
        <p:sp>
          <p:nvSpPr>
            <p:cNvPr id="22" name="object 22"/>
            <p:cNvSpPr/>
            <p:nvPr/>
          </p:nvSpPr>
          <p:spPr>
            <a:xfrm>
              <a:off x="2933318" y="397865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dirty="0"/>
            </a:p>
          </p:txBody>
        </p:sp>
        <p:sp>
          <p:nvSpPr>
            <p:cNvPr id="23" name="object 23"/>
            <p:cNvSpPr/>
            <p:nvPr/>
          </p:nvSpPr>
          <p:spPr>
            <a:xfrm>
              <a:off x="3046755" y="4094263"/>
              <a:ext cx="157480" cy="152400"/>
            </a:xfrm>
            <a:custGeom>
              <a:avLst/>
              <a:gdLst/>
              <a:ahLst/>
              <a:cxnLst/>
              <a:rect l="l" t="t" r="r" b="b"/>
              <a:pathLst>
                <a:path w="157480"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dirty="0"/>
            </a:p>
          </p:txBody>
        </p:sp>
        <p:sp>
          <p:nvSpPr>
            <p:cNvPr id="24" name="object 24"/>
            <p:cNvSpPr/>
            <p:nvPr/>
          </p:nvSpPr>
          <p:spPr>
            <a:xfrm>
              <a:off x="5801360" y="3136392"/>
              <a:ext cx="227965" cy="2108835"/>
            </a:xfrm>
            <a:custGeom>
              <a:avLst/>
              <a:gdLst/>
              <a:ahLst/>
              <a:cxnLst/>
              <a:rect l="l" t="t" r="r" b="b"/>
              <a:pathLst>
                <a:path w="227964" h="2108835">
                  <a:moveTo>
                    <a:pt x="0" y="2108707"/>
                  </a:moveTo>
                  <a:lnTo>
                    <a:pt x="227584" y="1054353"/>
                  </a:lnTo>
                  <a:lnTo>
                    <a:pt x="0" y="0"/>
                  </a:lnTo>
                </a:path>
              </a:pathLst>
            </a:custGeom>
            <a:ln w="25399">
              <a:solidFill>
                <a:srgbClr val="D34923"/>
              </a:solidFill>
            </a:ln>
          </p:spPr>
          <p:txBody>
            <a:bodyPr wrap="square" lIns="0" tIns="0" rIns="0" bIns="0" rtlCol="0"/>
            <a:lstStyle/>
            <a:p>
              <a:endParaRPr dirty="0"/>
            </a:p>
          </p:txBody>
        </p:sp>
        <p:sp>
          <p:nvSpPr>
            <p:cNvPr id="25" name="object 25"/>
            <p:cNvSpPr/>
            <p:nvPr/>
          </p:nvSpPr>
          <p:spPr>
            <a:xfrm>
              <a:off x="5818631" y="402437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dirty="0"/>
            </a:p>
          </p:txBody>
        </p:sp>
        <p:sp>
          <p:nvSpPr>
            <p:cNvPr id="26" name="object 26"/>
            <p:cNvSpPr/>
            <p:nvPr/>
          </p:nvSpPr>
          <p:spPr>
            <a:xfrm>
              <a:off x="5932068"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dirty="0"/>
            </a:p>
          </p:txBody>
        </p:sp>
        <p:sp>
          <p:nvSpPr>
            <p:cNvPr id="27" name="object 27"/>
            <p:cNvSpPr/>
            <p:nvPr/>
          </p:nvSpPr>
          <p:spPr>
            <a:xfrm>
              <a:off x="8877807"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dirty="0"/>
            </a:p>
          </p:txBody>
        </p:sp>
        <p:sp>
          <p:nvSpPr>
            <p:cNvPr id="28" name="object 28"/>
            <p:cNvSpPr/>
            <p:nvPr/>
          </p:nvSpPr>
          <p:spPr>
            <a:xfrm>
              <a:off x="8895080"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dirty="0"/>
            </a:p>
          </p:txBody>
        </p:sp>
        <p:sp>
          <p:nvSpPr>
            <p:cNvPr id="29" name="object 29"/>
            <p:cNvSpPr/>
            <p:nvPr/>
          </p:nvSpPr>
          <p:spPr>
            <a:xfrm>
              <a:off x="9008516"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dirty="0"/>
            </a:p>
          </p:txBody>
        </p:sp>
        <p:sp>
          <p:nvSpPr>
            <p:cNvPr id="30" name="object 30"/>
            <p:cNvSpPr/>
            <p:nvPr/>
          </p:nvSpPr>
          <p:spPr>
            <a:xfrm>
              <a:off x="11645392"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dirty="0"/>
            </a:p>
          </p:txBody>
        </p:sp>
        <p:sp>
          <p:nvSpPr>
            <p:cNvPr id="31" name="object 31"/>
            <p:cNvSpPr/>
            <p:nvPr/>
          </p:nvSpPr>
          <p:spPr>
            <a:xfrm>
              <a:off x="11662665"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dirty="0"/>
            </a:p>
          </p:txBody>
        </p:sp>
        <p:sp>
          <p:nvSpPr>
            <p:cNvPr id="32" name="object 32"/>
            <p:cNvSpPr/>
            <p:nvPr/>
          </p:nvSpPr>
          <p:spPr>
            <a:xfrm>
              <a:off x="11776101"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dirty="0"/>
            </a:p>
          </p:txBody>
        </p:sp>
        <p:sp>
          <p:nvSpPr>
            <p:cNvPr id="37" name="object 37">
              <a:hlinkClick r:id="rId3"/>
            </p:cNvPr>
            <p:cNvSpPr/>
            <p:nvPr/>
          </p:nvSpPr>
          <p:spPr>
            <a:xfrm>
              <a:off x="706789" y="4793831"/>
              <a:ext cx="464820" cy="321810"/>
            </a:xfrm>
            <a:custGeom>
              <a:avLst/>
              <a:gdLst/>
              <a:ahLst/>
              <a:cxnLst/>
              <a:rect l="l" t="t" r="r" b="b"/>
              <a:pathLst>
                <a:path w="464819" h="376554">
                  <a:moveTo>
                    <a:pt x="415493" y="0"/>
                  </a:moveTo>
                  <a:lnTo>
                    <a:pt x="48729" y="0"/>
                  </a:lnTo>
                  <a:lnTo>
                    <a:pt x="29802" y="3843"/>
                  </a:lnTo>
                  <a:lnTo>
                    <a:pt x="14308" y="14311"/>
                  </a:lnTo>
                  <a:lnTo>
                    <a:pt x="3842" y="29805"/>
                  </a:lnTo>
                  <a:lnTo>
                    <a:pt x="0" y="48729"/>
                  </a:lnTo>
                  <a:lnTo>
                    <a:pt x="0" y="327647"/>
                  </a:lnTo>
                  <a:lnTo>
                    <a:pt x="3845" y="346569"/>
                  </a:lnTo>
                  <a:lnTo>
                    <a:pt x="14316" y="362059"/>
                  </a:lnTo>
                  <a:lnTo>
                    <a:pt x="29810" y="372522"/>
                  </a:lnTo>
                  <a:lnTo>
                    <a:pt x="48729" y="376364"/>
                  </a:lnTo>
                  <a:lnTo>
                    <a:pt x="415493" y="376364"/>
                  </a:lnTo>
                  <a:lnTo>
                    <a:pt x="434412" y="372520"/>
                  </a:lnTo>
                  <a:lnTo>
                    <a:pt x="449907" y="362054"/>
                  </a:lnTo>
                  <a:lnTo>
                    <a:pt x="455652" y="353555"/>
                  </a:lnTo>
                  <a:lnTo>
                    <a:pt x="38519" y="353555"/>
                  </a:lnTo>
                  <a:lnTo>
                    <a:pt x="38519" y="321818"/>
                  </a:lnTo>
                  <a:lnTo>
                    <a:pt x="464223" y="321818"/>
                  </a:lnTo>
                  <a:lnTo>
                    <a:pt x="464223" y="299008"/>
                  </a:lnTo>
                  <a:lnTo>
                    <a:pt x="28168" y="299008"/>
                  </a:lnTo>
                  <a:lnTo>
                    <a:pt x="28168" y="77368"/>
                  </a:lnTo>
                  <a:lnTo>
                    <a:pt x="464223" y="77368"/>
                  </a:lnTo>
                  <a:lnTo>
                    <a:pt x="464223" y="54546"/>
                  </a:lnTo>
                  <a:lnTo>
                    <a:pt x="42456" y="54546"/>
                  </a:lnTo>
                  <a:lnTo>
                    <a:pt x="42456" y="22809"/>
                  </a:lnTo>
                  <a:lnTo>
                    <a:pt x="455649" y="22809"/>
                  </a:lnTo>
                  <a:lnTo>
                    <a:pt x="449899" y="14306"/>
                  </a:lnTo>
                  <a:lnTo>
                    <a:pt x="434403" y="3842"/>
                  </a:lnTo>
                  <a:lnTo>
                    <a:pt x="415493" y="0"/>
                  </a:lnTo>
                  <a:close/>
                </a:path>
                <a:path w="464819" h="376554">
                  <a:moveTo>
                    <a:pt x="108038" y="321818"/>
                  </a:moveTo>
                  <a:lnTo>
                    <a:pt x="70256" y="321818"/>
                  </a:lnTo>
                  <a:lnTo>
                    <a:pt x="70256" y="353555"/>
                  </a:lnTo>
                  <a:lnTo>
                    <a:pt x="108038" y="353555"/>
                  </a:lnTo>
                  <a:lnTo>
                    <a:pt x="108038" y="321818"/>
                  </a:lnTo>
                  <a:close/>
                </a:path>
                <a:path w="464819" h="376554">
                  <a:moveTo>
                    <a:pt x="177545" y="321818"/>
                  </a:moveTo>
                  <a:lnTo>
                    <a:pt x="139776" y="321818"/>
                  </a:lnTo>
                  <a:lnTo>
                    <a:pt x="139776" y="353555"/>
                  </a:lnTo>
                  <a:lnTo>
                    <a:pt x="177545" y="353555"/>
                  </a:lnTo>
                  <a:lnTo>
                    <a:pt x="177545" y="321818"/>
                  </a:lnTo>
                  <a:close/>
                </a:path>
                <a:path w="464819" h="376554">
                  <a:moveTo>
                    <a:pt x="247065" y="321818"/>
                  </a:moveTo>
                  <a:lnTo>
                    <a:pt x="209283" y="321818"/>
                  </a:lnTo>
                  <a:lnTo>
                    <a:pt x="209283" y="353555"/>
                  </a:lnTo>
                  <a:lnTo>
                    <a:pt x="247065" y="353555"/>
                  </a:lnTo>
                  <a:lnTo>
                    <a:pt x="247065" y="321818"/>
                  </a:lnTo>
                  <a:close/>
                </a:path>
                <a:path w="464819" h="376554">
                  <a:moveTo>
                    <a:pt x="316572" y="321818"/>
                  </a:moveTo>
                  <a:lnTo>
                    <a:pt x="278803" y="321818"/>
                  </a:lnTo>
                  <a:lnTo>
                    <a:pt x="278803" y="353555"/>
                  </a:lnTo>
                  <a:lnTo>
                    <a:pt x="316572" y="353555"/>
                  </a:lnTo>
                  <a:lnTo>
                    <a:pt x="316572" y="321818"/>
                  </a:lnTo>
                  <a:close/>
                </a:path>
                <a:path w="464819" h="376554">
                  <a:moveTo>
                    <a:pt x="386079" y="321818"/>
                  </a:moveTo>
                  <a:lnTo>
                    <a:pt x="348310" y="321818"/>
                  </a:lnTo>
                  <a:lnTo>
                    <a:pt x="348310" y="353555"/>
                  </a:lnTo>
                  <a:lnTo>
                    <a:pt x="386079" y="353555"/>
                  </a:lnTo>
                  <a:lnTo>
                    <a:pt x="386079" y="321818"/>
                  </a:lnTo>
                  <a:close/>
                </a:path>
                <a:path w="464819" h="376554">
                  <a:moveTo>
                    <a:pt x="464223" y="321818"/>
                  </a:moveTo>
                  <a:lnTo>
                    <a:pt x="417817" y="321818"/>
                  </a:lnTo>
                  <a:lnTo>
                    <a:pt x="417817" y="353555"/>
                  </a:lnTo>
                  <a:lnTo>
                    <a:pt x="455652" y="353555"/>
                  </a:lnTo>
                  <a:lnTo>
                    <a:pt x="460377" y="346564"/>
                  </a:lnTo>
                  <a:lnTo>
                    <a:pt x="464223" y="327647"/>
                  </a:lnTo>
                  <a:lnTo>
                    <a:pt x="464223" y="321818"/>
                  </a:lnTo>
                  <a:close/>
                </a:path>
                <a:path w="464819" h="376554">
                  <a:moveTo>
                    <a:pt x="464223" y="77368"/>
                  </a:moveTo>
                  <a:lnTo>
                    <a:pt x="436067" y="77368"/>
                  </a:lnTo>
                  <a:lnTo>
                    <a:pt x="436067" y="299008"/>
                  </a:lnTo>
                  <a:lnTo>
                    <a:pt x="464223" y="299008"/>
                  </a:lnTo>
                  <a:lnTo>
                    <a:pt x="464223" y="77368"/>
                  </a:lnTo>
                  <a:close/>
                </a:path>
                <a:path w="464819" h="376554">
                  <a:moveTo>
                    <a:pt x="111975" y="22809"/>
                  </a:moveTo>
                  <a:lnTo>
                    <a:pt x="74193" y="22809"/>
                  </a:lnTo>
                  <a:lnTo>
                    <a:pt x="74193" y="54546"/>
                  </a:lnTo>
                  <a:lnTo>
                    <a:pt x="111975" y="54546"/>
                  </a:lnTo>
                  <a:lnTo>
                    <a:pt x="111975" y="22809"/>
                  </a:lnTo>
                  <a:close/>
                </a:path>
                <a:path w="464819" h="376554">
                  <a:moveTo>
                    <a:pt x="181482" y="22809"/>
                  </a:moveTo>
                  <a:lnTo>
                    <a:pt x="143713" y="22809"/>
                  </a:lnTo>
                  <a:lnTo>
                    <a:pt x="143713" y="54546"/>
                  </a:lnTo>
                  <a:lnTo>
                    <a:pt x="181482" y="54546"/>
                  </a:lnTo>
                  <a:lnTo>
                    <a:pt x="181482" y="22809"/>
                  </a:lnTo>
                  <a:close/>
                </a:path>
                <a:path w="464819" h="376554">
                  <a:moveTo>
                    <a:pt x="251002" y="22809"/>
                  </a:moveTo>
                  <a:lnTo>
                    <a:pt x="213220" y="22809"/>
                  </a:lnTo>
                  <a:lnTo>
                    <a:pt x="213220" y="54546"/>
                  </a:lnTo>
                  <a:lnTo>
                    <a:pt x="251002" y="54546"/>
                  </a:lnTo>
                  <a:lnTo>
                    <a:pt x="251002" y="22809"/>
                  </a:lnTo>
                  <a:close/>
                </a:path>
                <a:path w="464819" h="376554">
                  <a:moveTo>
                    <a:pt x="320509" y="22809"/>
                  </a:moveTo>
                  <a:lnTo>
                    <a:pt x="282740" y="22809"/>
                  </a:lnTo>
                  <a:lnTo>
                    <a:pt x="282740" y="54546"/>
                  </a:lnTo>
                  <a:lnTo>
                    <a:pt x="320509" y="54546"/>
                  </a:lnTo>
                  <a:lnTo>
                    <a:pt x="320509" y="22809"/>
                  </a:lnTo>
                  <a:close/>
                </a:path>
                <a:path w="464819" h="376554">
                  <a:moveTo>
                    <a:pt x="390029" y="22809"/>
                  </a:moveTo>
                  <a:lnTo>
                    <a:pt x="352247" y="22809"/>
                  </a:lnTo>
                  <a:lnTo>
                    <a:pt x="352247" y="54546"/>
                  </a:lnTo>
                  <a:lnTo>
                    <a:pt x="390029" y="54546"/>
                  </a:lnTo>
                  <a:lnTo>
                    <a:pt x="390029" y="22809"/>
                  </a:lnTo>
                  <a:close/>
                </a:path>
                <a:path w="464819" h="376554">
                  <a:moveTo>
                    <a:pt x="455649" y="22809"/>
                  </a:moveTo>
                  <a:lnTo>
                    <a:pt x="421766" y="22809"/>
                  </a:lnTo>
                  <a:lnTo>
                    <a:pt x="421766" y="54546"/>
                  </a:lnTo>
                  <a:lnTo>
                    <a:pt x="464223" y="54546"/>
                  </a:lnTo>
                  <a:lnTo>
                    <a:pt x="464223" y="48729"/>
                  </a:lnTo>
                  <a:lnTo>
                    <a:pt x="460373" y="29800"/>
                  </a:lnTo>
                  <a:lnTo>
                    <a:pt x="455649" y="22809"/>
                  </a:lnTo>
                  <a:close/>
                </a:path>
              </a:pathLst>
            </a:custGeom>
            <a:solidFill>
              <a:srgbClr val="557C3B"/>
            </a:solidFill>
          </p:spPr>
          <p:txBody>
            <a:bodyPr wrap="square" lIns="0" tIns="0" rIns="0" bIns="0" rtlCol="0"/>
            <a:lstStyle/>
            <a:p>
              <a:endParaRPr dirty="0"/>
            </a:p>
          </p:txBody>
        </p:sp>
        <p:pic>
          <p:nvPicPr>
            <p:cNvPr id="38" name="object 38">
              <a:hlinkClick r:id="rId3"/>
            </p:cNvPr>
            <p:cNvPicPr/>
            <p:nvPr/>
          </p:nvPicPr>
          <p:blipFill>
            <a:blip r:embed="rId4" cstate="print"/>
            <a:stretch>
              <a:fillRect/>
            </a:stretch>
          </p:blipFill>
          <p:spPr>
            <a:xfrm>
              <a:off x="869616" y="4896210"/>
              <a:ext cx="139166" cy="139153"/>
            </a:xfrm>
            <a:prstGeom prst="rect">
              <a:avLst/>
            </a:prstGeom>
          </p:spPr>
        </p:pic>
        <p:pic>
          <p:nvPicPr>
            <p:cNvPr id="39" name="object 39">
              <a:hlinkClick r:id="rId5"/>
            </p:cNvPr>
            <p:cNvPicPr/>
            <p:nvPr/>
          </p:nvPicPr>
          <p:blipFill>
            <a:blip r:embed="rId6" cstate="print"/>
            <a:stretch>
              <a:fillRect/>
            </a:stretch>
          </p:blipFill>
          <p:spPr>
            <a:xfrm>
              <a:off x="4283583" y="3871087"/>
              <a:ext cx="1035773" cy="1332445"/>
            </a:xfrm>
            <a:prstGeom prst="rect">
              <a:avLst/>
            </a:prstGeom>
          </p:spPr>
        </p:pic>
        <p:sp>
          <p:nvSpPr>
            <p:cNvPr id="40" name="object 40">
              <a:hlinkClick r:id="rId5"/>
            </p:cNvPr>
            <p:cNvSpPr/>
            <p:nvPr/>
          </p:nvSpPr>
          <p:spPr>
            <a:xfrm>
              <a:off x="4283583" y="3871087"/>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dirty="0"/>
            </a:p>
          </p:txBody>
        </p:sp>
        <p:pic>
          <p:nvPicPr>
            <p:cNvPr id="41" name="object 41">
              <a:hlinkClick r:id="rId5"/>
            </p:cNvPr>
            <p:cNvPicPr/>
            <p:nvPr/>
          </p:nvPicPr>
          <p:blipFill>
            <a:blip r:embed="rId7" cstate="print"/>
            <a:stretch>
              <a:fillRect/>
            </a:stretch>
          </p:blipFill>
          <p:spPr>
            <a:xfrm>
              <a:off x="3906138" y="3633343"/>
              <a:ext cx="1035773" cy="1332445"/>
            </a:xfrm>
            <a:prstGeom prst="rect">
              <a:avLst/>
            </a:prstGeom>
          </p:spPr>
        </p:pic>
        <p:sp>
          <p:nvSpPr>
            <p:cNvPr id="42" name="object 42">
              <a:hlinkClick r:id="rId5"/>
            </p:cNvPr>
            <p:cNvSpPr/>
            <p:nvPr/>
          </p:nvSpPr>
          <p:spPr>
            <a:xfrm>
              <a:off x="3906138"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dirty="0"/>
            </a:p>
          </p:txBody>
        </p:sp>
        <p:pic>
          <p:nvPicPr>
            <p:cNvPr id="43" name="object 43">
              <a:hlinkClick r:id="rId5"/>
            </p:cNvPr>
            <p:cNvPicPr/>
            <p:nvPr/>
          </p:nvPicPr>
          <p:blipFill>
            <a:blip r:embed="rId8" cstate="print"/>
            <a:stretch>
              <a:fillRect/>
            </a:stretch>
          </p:blipFill>
          <p:spPr>
            <a:xfrm>
              <a:off x="3566794" y="3395598"/>
              <a:ext cx="1035774" cy="1332445"/>
            </a:xfrm>
            <a:prstGeom prst="rect">
              <a:avLst/>
            </a:prstGeom>
          </p:spPr>
        </p:pic>
        <p:sp>
          <p:nvSpPr>
            <p:cNvPr id="44" name="object 44">
              <a:hlinkClick r:id="rId5"/>
            </p:cNvPr>
            <p:cNvSpPr/>
            <p:nvPr/>
          </p:nvSpPr>
          <p:spPr>
            <a:xfrm>
              <a:off x="3566794"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dirty="0"/>
            </a:p>
          </p:txBody>
        </p:sp>
        <p:sp>
          <p:nvSpPr>
            <p:cNvPr id="45" name="object 45"/>
            <p:cNvSpPr/>
            <p:nvPr/>
          </p:nvSpPr>
          <p:spPr>
            <a:xfrm>
              <a:off x="12678245" y="3649052"/>
              <a:ext cx="1021080" cy="1316990"/>
            </a:xfrm>
            <a:custGeom>
              <a:avLst/>
              <a:gdLst/>
              <a:ahLst/>
              <a:cxnLst/>
              <a:rect l="l" t="t" r="r" b="b"/>
              <a:pathLst>
                <a:path w="1021080" h="1316989">
                  <a:moveTo>
                    <a:pt x="1021080" y="0"/>
                  </a:moveTo>
                  <a:lnTo>
                    <a:pt x="0" y="0"/>
                  </a:lnTo>
                  <a:lnTo>
                    <a:pt x="0" y="1056551"/>
                  </a:lnTo>
                  <a:lnTo>
                    <a:pt x="0" y="1294295"/>
                  </a:lnTo>
                  <a:lnTo>
                    <a:pt x="0" y="1316736"/>
                  </a:lnTo>
                  <a:lnTo>
                    <a:pt x="1021080" y="1316736"/>
                  </a:lnTo>
                  <a:lnTo>
                    <a:pt x="1021080" y="1294295"/>
                  </a:lnTo>
                  <a:lnTo>
                    <a:pt x="1021080" y="1056551"/>
                  </a:lnTo>
                  <a:lnTo>
                    <a:pt x="1021080" y="0"/>
                  </a:lnTo>
                  <a:close/>
                </a:path>
              </a:pathLst>
            </a:custGeom>
            <a:solidFill>
              <a:srgbClr val="000000">
                <a:alpha val="34999"/>
              </a:srgbClr>
            </a:solidFill>
          </p:spPr>
          <p:txBody>
            <a:bodyPr wrap="square" lIns="0" tIns="0" rIns="0" bIns="0" rtlCol="0"/>
            <a:lstStyle/>
            <a:p>
              <a:endParaRPr dirty="0"/>
            </a:p>
          </p:txBody>
        </p:sp>
        <p:sp>
          <p:nvSpPr>
            <p:cNvPr id="46" name="object 46"/>
            <p:cNvSpPr/>
            <p:nvPr/>
          </p:nvSpPr>
          <p:spPr>
            <a:xfrm>
              <a:off x="12663550" y="3633343"/>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dirty="0"/>
            </a:p>
          </p:txBody>
        </p:sp>
        <p:sp>
          <p:nvSpPr>
            <p:cNvPr id="47" name="object 47"/>
            <p:cNvSpPr/>
            <p:nvPr/>
          </p:nvSpPr>
          <p:spPr>
            <a:xfrm>
              <a:off x="12663550"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dirty="0"/>
            </a:p>
          </p:txBody>
        </p:sp>
        <p:pic>
          <p:nvPicPr>
            <p:cNvPr id="48" name="object 48">
              <a:hlinkClick r:id="rId9"/>
            </p:cNvPr>
            <p:cNvPicPr/>
            <p:nvPr/>
          </p:nvPicPr>
          <p:blipFill>
            <a:blip r:embed="rId10" cstate="print"/>
            <a:stretch>
              <a:fillRect/>
            </a:stretch>
          </p:blipFill>
          <p:spPr>
            <a:xfrm>
              <a:off x="7427594" y="3909186"/>
              <a:ext cx="1035773" cy="1332445"/>
            </a:xfrm>
            <a:prstGeom prst="rect">
              <a:avLst/>
            </a:prstGeom>
          </p:spPr>
        </p:pic>
        <p:sp>
          <p:nvSpPr>
            <p:cNvPr id="49" name="object 49">
              <a:hlinkClick r:id="rId9"/>
            </p:cNvPr>
            <p:cNvSpPr/>
            <p:nvPr/>
          </p:nvSpPr>
          <p:spPr>
            <a:xfrm>
              <a:off x="7427594" y="3909186"/>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dirty="0"/>
            </a:p>
          </p:txBody>
        </p:sp>
        <p:pic>
          <p:nvPicPr>
            <p:cNvPr id="50" name="object 50">
              <a:hlinkClick r:id="rId9"/>
            </p:cNvPr>
            <p:cNvPicPr/>
            <p:nvPr/>
          </p:nvPicPr>
          <p:blipFill>
            <a:blip r:embed="rId11" cstate="print"/>
            <a:stretch>
              <a:fillRect/>
            </a:stretch>
          </p:blipFill>
          <p:spPr>
            <a:xfrm>
              <a:off x="6994270" y="3633342"/>
              <a:ext cx="1035774" cy="1332445"/>
            </a:xfrm>
            <a:prstGeom prst="rect">
              <a:avLst/>
            </a:prstGeom>
          </p:spPr>
        </p:pic>
        <p:sp>
          <p:nvSpPr>
            <p:cNvPr id="51" name="object 51">
              <a:hlinkClick r:id="rId9"/>
            </p:cNvPr>
            <p:cNvSpPr/>
            <p:nvPr/>
          </p:nvSpPr>
          <p:spPr>
            <a:xfrm>
              <a:off x="6994271"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dirty="0"/>
            </a:p>
          </p:txBody>
        </p:sp>
        <p:pic>
          <p:nvPicPr>
            <p:cNvPr id="52" name="object 52">
              <a:hlinkClick r:id="rId9"/>
            </p:cNvPr>
            <p:cNvPicPr/>
            <p:nvPr/>
          </p:nvPicPr>
          <p:blipFill>
            <a:blip r:embed="rId12" cstate="print"/>
            <a:stretch>
              <a:fillRect/>
            </a:stretch>
          </p:blipFill>
          <p:spPr>
            <a:xfrm>
              <a:off x="6560946" y="3395598"/>
              <a:ext cx="1035774" cy="1332445"/>
            </a:xfrm>
            <a:prstGeom prst="rect">
              <a:avLst/>
            </a:prstGeom>
          </p:spPr>
        </p:pic>
        <p:sp>
          <p:nvSpPr>
            <p:cNvPr id="53" name="object 53">
              <a:hlinkClick r:id="rId9"/>
            </p:cNvPr>
            <p:cNvSpPr/>
            <p:nvPr/>
          </p:nvSpPr>
          <p:spPr>
            <a:xfrm>
              <a:off x="6560947"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dirty="0"/>
            </a:p>
          </p:txBody>
        </p:sp>
        <p:pic>
          <p:nvPicPr>
            <p:cNvPr id="54" name="object 54"/>
            <p:cNvPicPr/>
            <p:nvPr/>
          </p:nvPicPr>
          <p:blipFill>
            <a:blip r:embed="rId13" cstate="print"/>
            <a:stretch>
              <a:fillRect/>
            </a:stretch>
          </p:blipFill>
          <p:spPr>
            <a:xfrm>
              <a:off x="9494459" y="3317379"/>
              <a:ext cx="1961942" cy="1758334"/>
            </a:xfrm>
            <a:prstGeom prst="rect">
              <a:avLst/>
            </a:prstGeom>
          </p:spPr>
        </p:pic>
      </p:grpSp>
      <p:sp>
        <p:nvSpPr>
          <p:cNvPr id="55" name="object 55"/>
          <p:cNvSpPr txBox="1"/>
          <p:nvPr/>
        </p:nvSpPr>
        <p:spPr>
          <a:xfrm rot="21060000">
            <a:off x="9618979" y="3634624"/>
            <a:ext cx="674518" cy="114300"/>
          </a:xfrm>
          <a:prstGeom prst="rect">
            <a:avLst/>
          </a:prstGeom>
        </p:spPr>
        <p:txBody>
          <a:bodyPr vert="horz" wrap="square" lIns="0" tIns="0" rIns="0" bIns="0" rtlCol="0">
            <a:spAutoFit/>
          </a:bodyPr>
          <a:lstStyle/>
          <a:p>
            <a:pPr>
              <a:lnSpc>
                <a:spcPts val="860"/>
              </a:lnSpc>
            </a:pPr>
            <a:r>
              <a:rPr sz="900" b="1" spc="-10" dirty="0">
                <a:solidFill>
                  <a:srgbClr val="D34923"/>
                </a:solidFill>
                <a:latin typeface="Arial"/>
                <a:cs typeface="Arial"/>
              </a:rPr>
              <a:t>CHECKLIST</a:t>
            </a:r>
            <a:endParaRPr sz="900" dirty="0">
              <a:latin typeface="Arial"/>
              <a:cs typeface="Arial"/>
            </a:endParaRPr>
          </a:p>
        </p:txBody>
      </p:sp>
      <p:sp>
        <p:nvSpPr>
          <p:cNvPr id="56" name="object 56"/>
          <p:cNvSpPr txBox="1"/>
          <p:nvPr/>
        </p:nvSpPr>
        <p:spPr>
          <a:xfrm rot="420000">
            <a:off x="10430167" y="3978865"/>
            <a:ext cx="697040" cy="114300"/>
          </a:xfrm>
          <a:prstGeom prst="rect">
            <a:avLst/>
          </a:prstGeom>
        </p:spPr>
        <p:txBody>
          <a:bodyPr vert="horz" wrap="square" lIns="0" tIns="0" rIns="0" bIns="0" rtlCol="0">
            <a:spAutoFit/>
          </a:bodyPr>
          <a:lstStyle/>
          <a:p>
            <a:pPr>
              <a:lnSpc>
                <a:spcPts val="850"/>
              </a:lnSpc>
            </a:pPr>
            <a:r>
              <a:rPr sz="1350" b="1" spc="-30" baseline="3086" dirty="0">
                <a:solidFill>
                  <a:srgbClr val="D34923"/>
                </a:solidFill>
                <a:latin typeface="Arial"/>
                <a:cs typeface="Arial"/>
              </a:rPr>
              <a:t>TEMPLA</a:t>
            </a:r>
            <a:r>
              <a:rPr sz="900" b="1" spc="-20" dirty="0">
                <a:solidFill>
                  <a:srgbClr val="D34923"/>
                </a:solidFill>
                <a:latin typeface="Arial"/>
                <a:cs typeface="Arial"/>
              </a:rPr>
              <a:t>TES</a:t>
            </a:r>
            <a:endParaRPr sz="900" dirty="0">
              <a:latin typeface="Arial"/>
              <a:cs typeface="Arial"/>
            </a:endParaRPr>
          </a:p>
        </p:txBody>
      </p:sp>
      <p:grpSp>
        <p:nvGrpSpPr>
          <p:cNvPr id="57" name="object 57"/>
          <p:cNvGrpSpPr/>
          <p:nvPr/>
        </p:nvGrpSpPr>
        <p:grpSpPr>
          <a:xfrm>
            <a:off x="12321031" y="3392423"/>
            <a:ext cx="1289685" cy="1481455"/>
            <a:chOff x="12321031" y="3392423"/>
            <a:chExt cx="1289685" cy="1481455"/>
          </a:xfrm>
        </p:grpSpPr>
        <p:sp>
          <p:nvSpPr>
            <p:cNvPr id="58" name="object 58"/>
            <p:cNvSpPr/>
            <p:nvPr/>
          </p:nvSpPr>
          <p:spPr>
            <a:xfrm>
              <a:off x="12723368" y="3703319"/>
              <a:ext cx="887094" cy="1170940"/>
            </a:xfrm>
            <a:custGeom>
              <a:avLst/>
              <a:gdLst/>
              <a:ahLst/>
              <a:cxnLst/>
              <a:rect l="l" t="t" r="r" b="b"/>
              <a:pathLst>
                <a:path w="887094" h="1170939">
                  <a:moveTo>
                    <a:pt x="886968" y="631418"/>
                  </a:moveTo>
                  <a:lnTo>
                    <a:pt x="0" y="631418"/>
                  </a:lnTo>
                  <a:lnTo>
                    <a:pt x="0" y="1002284"/>
                  </a:lnTo>
                  <a:lnTo>
                    <a:pt x="0" y="1170432"/>
                  </a:lnTo>
                  <a:lnTo>
                    <a:pt x="886968" y="1170432"/>
                  </a:lnTo>
                  <a:lnTo>
                    <a:pt x="886968" y="1002284"/>
                  </a:lnTo>
                  <a:lnTo>
                    <a:pt x="886968" y="631418"/>
                  </a:lnTo>
                  <a:close/>
                </a:path>
                <a:path w="887094" h="1170939">
                  <a:moveTo>
                    <a:pt x="886968" y="513346"/>
                  </a:moveTo>
                  <a:lnTo>
                    <a:pt x="613117" y="513346"/>
                  </a:lnTo>
                  <a:lnTo>
                    <a:pt x="613117" y="554418"/>
                  </a:lnTo>
                  <a:lnTo>
                    <a:pt x="886968" y="554418"/>
                  </a:lnTo>
                  <a:lnTo>
                    <a:pt x="886968" y="513346"/>
                  </a:lnTo>
                  <a:close/>
                </a:path>
                <a:path w="887094" h="1170939">
                  <a:moveTo>
                    <a:pt x="886968" y="385000"/>
                  </a:moveTo>
                  <a:lnTo>
                    <a:pt x="613117" y="385000"/>
                  </a:lnTo>
                  <a:lnTo>
                    <a:pt x="613117" y="426072"/>
                  </a:lnTo>
                  <a:lnTo>
                    <a:pt x="886968" y="426072"/>
                  </a:lnTo>
                  <a:lnTo>
                    <a:pt x="886968" y="385000"/>
                  </a:lnTo>
                  <a:close/>
                </a:path>
                <a:path w="887094" h="1170939">
                  <a:moveTo>
                    <a:pt x="886968" y="256667"/>
                  </a:moveTo>
                  <a:lnTo>
                    <a:pt x="613117" y="256667"/>
                  </a:lnTo>
                  <a:lnTo>
                    <a:pt x="613117" y="297738"/>
                  </a:lnTo>
                  <a:lnTo>
                    <a:pt x="886968" y="297738"/>
                  </a:lnTo>
                  <a:lnTo>
                    <a:pt x="886968" y="256667"/>
                  </a:lnTo>
                  <a:close/>
                </a:path>
                <a:path w="887094" h="1170939">
                  <a:moveTo>
                    <a:pt x="886968" y="128346"/>
                  </a:moveTo>
                  <a:lnTo>
                    <a:pt x="613117" y="128346"/>
                  </a:lnTo>
                  <a:lnTo>
                    <a:pt x="613117" y="169405"/>
                  </a:lnTo>
                  <a:lnTo>
                    <a:pt x="886968" y="169405"/>
                  </a:lnTo>
                  <a:lnTo>
                    <a:pt x="886968" y="128346"/>
                  </a:lnTo>
                  <a:close/>
                </a:path>
                <a:path w="887094" h="1170939">
                  <a:moveTo>
                    <a:pt x="886968" y="0"/>
                  </a:moveTo>
                  <a:lnTo>
                    <a:pt x="613117" y="0"/>
                  </a:lnTo>
                  <a:lnTo>
                    <a:pt x="613117" y="41071"/>
                  </a:lnTo>
                  <a:lnTo>
                    <a:pt x="886968" y="41071"/>
                  </a:lnTo>
                  <a:lnTo>
                    <a:pt x="886968" y="0"/>
                  </a:lnTo>
                  <a:close/>
                </a:path>
              </a:pathLst>
            </a:custGeom>
            <a:solidFill>
              <a:srgbClr val="C2C7D1"/>
            </a:solidFill>
          </p:spPr>
          <p:txBody>
            <a:bodyPr wrap="square" lIns="0" tIns="0" rIns="0" bIns="0" rtlCol="0"/>
            <a:lstStyle/>
            <a:p>
              <a:endParaRPr dirty="0"/>
            </a:p>
          </p:txBody>
        </p:sp>
        <p:sp>
          <p:nvSpPr>
            <p:cNvPr id="59" name="object 59"/>
            <p:cNvSpPr/>
            <p:nvPr/>
          </p:nvSpPr>
          <p:spPr>
            <a:xfrm>
              <a:off x="12338901" y="3411308"/>
              <a:ext cx="1021080" cy="1316990"/>
            </a:xfrm>
            <a:custGeom>
              <a:avLst/>
              <a:gdLst/>
              <a:ahLst/>
              <a:cxnLst/>
              <a:rect l="l" t="t" r="r" b="b"/>
              <a:pathLst>
                <a:path w="1021080" h="1316989">
                  <a:moveTo>
                    <a:pt x="1021080" y="0"/>
                  </a:moveTo>
                  <a:lnTo>
                    <a:pt x="0" y="0"/>
                  </a:lnTo>
                  <a:lnTo>
                    <a:pt x="0" y="1294295"/>
                  </a:lnTo>
                  <a:lnTo>
                    <a:pt x="0" y="1316748"/>
                  </a:lnTo>
                  <a:lnTo>
                    <a:pt x="1021080" y="1316748"/>
                  </a:lnTo>
                  <a:lnTo>
                    <a:pt x="1021080" y="1294295"/>
                  </a:lnTo>
                  <a:lnTo>
                    <a:pt x="1021080" y="0"/>
                  </a:lnTo>
                  <a:close/>
                </a:path>
              </a:pathLst>
            </a:custGeom>
            <a:solidFill>
              <a:srgbClr val="000000">
                <a:alpha val="34999"/>
              </a:srgbClr>
            </a:solidFill>
          </p:spPr>
          <p:txBody>
            <a:bodyPr wrap="square" lIns="0" tIns="0" rIns="0" bIns="0" rtlCol="0"/>
            <a:lstStyle/>
            <a:p>
              <a:endParaRPr dirty="0"/>
            </a:p>
          </p:txBody>
        </p:sp>
        <p:sp>
          <p:nvSpPr>
            <p:cNvPr id="60" name="object 60"/>
            <p:cNvSpPr/>
            <p:nvPr/>
          </p:nvSpPr>
          <p:spPr>
            <a:xfrm>
              <a:off x="12324206" y="3395598"/>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dirty="0"/>
            </a:p>
          </p:txBody>
        </p:sp>
        <p:sp>
          <p:nvSpPr>
            <p:cNvPr id="61" name="object 61"/>
            <p:cNvSpPr/>
            <p:nvPr/>
          </p:nvSpPr>
          <p:spPr>
            <a:xfrm>
              <a:off x="12324206" y="3395598"/>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dirty="0"/>
            </a:p>
          </p:txBody>
        </p:sp>
        <p:sp>
          <p:nvSpPr>
            <p:cNvPr id="62" name="object 62"/>
            <p:cNvSpPr/>
            <p:nvPr/>
          </p:nvSpPr>
          <p:spPr>
            <a:xfrm>
              <a:off x="12385776" y="3466312"/>
              <a:ext cx="894080" cy="219075"/>
            </a:xfrm>
            <a:custGeom>
              <a:avLst/>
              <a:gdLst/>
              <a:ahLst/>
              <a:cxnLst/>
              <a:rect l="l" t="t" r="r" b="b"/>
              <a:pathLst>
                <a:path w="894080" h="219075">
                  <a:moveTo>
                    <a:pt x="893826" y="0"/>
                  </a:moveTo>
                  <a:lnTo>
                    <a:pt x="692302" y="0"/>
                  </a:lnTo>
                  <a:lnTo>
                    <a:pt x="349377" y="0"/>
                  </a:lnTo>
                  <a:lnTo>
                    <a:pt x="0" y="0"/>
                  </a:lnTo>
                  <a:lnTo>
                    <a:pt x="0" y="218719"/>
                  </a:lnTo>
                  <a:lnTo>
                    <a:pt x="349377" y="218719"/>
                  </a:lnTo>
                  <a:lnTo>
                    <a:pt x="692302" y="218719"/>
                  </a:lnTo>
                  <a:lnTo>
                    <a:pt x="893826" y="218719"/>
                  </a:lnTo>
                  <a:lnTo>
                    <a:pt x="893826" y="0"/>
                  </a:lnTo>
                  <a:close/>
                </a:path>
              </a:pathLst>
            </a:custGeom>
            <a:solidFill>
              <a:srgbClr val="557C3B"/>
            </a:solidFill>
          </p:spPr>
          <p:txBody>
            <a:bodyPr wrap="square" lIns="0" tIns="0" rIns="0" bIns="0" rtlCol="0"/>
            <a:lstStyle/>
            <a:p>
              <a:endParaRPr dirty="0"/>
            </a:p>
          </p:txBody>
        </p:sp>
        <p:sp>
          <p:nvSpPr>
            <p:cNvPr id="63" name="object 63"/>
            <p:cNvSpPr/>
            <p:nvPr/>
          </p:nvSpPr>
          <p:spPr>
            <a:xfrm>
              <a:off x="12385776" y="3685031"/>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C2C2C7"/>
            </a:solidFill>
          </p:spPr>
          <p:txBody>
            <a:bodyPr wrap="square" lIns="0" tIns="0" rIns="0" bIns="0" rtlCol="0"/>
            <a:lstStyle/>
            <a:p>
              <a:endParaRPr dirty="0"/>
            </a:p>
          </p:txBody>
        </p:sp>
        <p:sp>
          <p:nvSpPr>
            <p:cNvPr id="64" name="object 64"/>
            <p:cNvSpPr/>
            <p:nvPr/>
          </p:nvSpPr>
          <p:spPr>
            <a:xfrm>
              <a:off x="12385776" y="3921454"/>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E0E0E3"/>
            </a:solidFill>
          </p:spPr>
          <p:txBody>
            <a:bodyPr wrap="square" lIns="0" tIns="0" rIns="0" bIns="0" rtlCol="0"/>
            <a:lstStyle/>
            <a:p>
              <a:endParaRPr dirty="0"/>
            </a:p>
          </p:txBody>
        </p:sp>
        <p:sp>
          <p:nvSpPr>
            <p:cNvPr id="65" name="object 65"/>
            <p:cNvSpPr/>
            <p:nvPr/>
          </p:nvSpPr>
          <p:spPr>
            <a:xfrm>
              <a:off x="12385039" y="346631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dirty="0"/>
            </a:p>
          </p:txBody>
        </p:sp>
        <p:sp>
          <p:nvSpPr>
            <p:cNvPr id="66" name="object 66"/>
            <p:cNvSpPr/>
            <p:nvPr/>
          </p:nvSpPr>
          <p:spPr>
            <a:xfrm>
              <a:off x="12385774"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dirty="0"/>
            </a:p>
          </p:txBody>
        </p:sp>
        <p:sp>
          <p:nvSpPr>
            <p:cNvPr id="67" name="object 67"/>
            <p:cNvSpPr/>
            <p:nvPr/>
          </p:nvSpPr>
          <p:spPr>
            <a:xfrm>
              <a:off x="12735157" y="346631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dirty="0"/>
            </a:p>
          </p:txBody>
        </p:sp>
        <p:sp>
          <p:nvSpPr>
            <p:cNvPr id="68" name="object 68"/>
            <p:cNvSpPr/>
            <p:nvPr/>
          </p:nvSpPr>
          <p:spPr>
            <a:xfrm>
              <a:off x="13078079" y="346631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dirty="0"/>
            </a:p>
          </p:txBody>
        </p:sp>
        <p:sp>
          <p:nvSpPr>
            <p:cNvPr id="69" name="object 69"/>
            <p:cNvSpPr/>
            <p:nvPr/>
          </p:nvSpPr>
          <p:spPr>
            <a:xfrm>
              <a:off x="13279617"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dirty="0"/>
            </a:p>
          </p:txBody>
        </p:sp>
        <p:sp>
          <p:nvSpPr>
            <p:cNvPr id="70" name="object 70"/>
            <p:cNvSpPr/>
            <p:nvPr/>
          </p:nvSpPr>
          <p:spPr>
            <a:xfrm>
              <a:off x="12385039" y="368503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dirty="0"/>
            </a:p>
          </p:txBody>
        </p:sp>
        <p:sp>
          <p:nvSpPr>
            <p:cNvPr id="71" name="object 71"/>
            <p:cNvSpPr/>
            <p:nvPr/>
          </p:nvSpPr>
          <p:spPr>
            <a:xfrm>
              <a:off x="12385774"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72" name="object 72"/>
            <p:cNvSpPr/>
            <p:nvPr/>
          </p:nvSpPr>
          <p:spPr>
            <a:xfrm>
              <a:off x="12735157" y="368503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dirty="0"/>
            </a:p>
          </p:txBody>
        </p:sp>
        <p:sp>
          <p:nvSpPr>
            <p:cNvPr id="73" name="object 73"/>
            <p:cNvSpPr/>
            <p:nvPr/>
          </p:nvSpPr>
          <p:spPr>
            <a:xfrm>
              <a:off x="1273515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74" name="object 74"/>
            <p:cNvSpPr/>
            <p:nvPr/>
          </p:nvSpPr>
          <p:spPr>
            <a:xfrm>
              <a:off x="13078079" y="368503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dirty="0"/>
            </a:p>
          </p:txBody>
        </p:sp>
        <p:sp>
          <p:nvSpPr>
            <p:cNvPr id="75" name="object 75"/>
            <p:cNvSpPr/>
            <p:nvPr/>
          </p:nvSpPr>
          <p:spPr>
            <a:xfrm>
              <a:off x="13078079"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76" name="object 76"/>
            <p:cNvSpPr/>
            <p:nvPr/>
          </p:nvSpPr>
          <p:spPr>
            <a:xfrm>
              <a:off x="1327961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77" name="object 77"/>
            <p:cNvSpPr/>
            <p:nvPr/>
          </p:nvSpPr>
          <p:spPr>
            <a:xfrm>
              <a:off x="12385039" y="3921448"/>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dirty="0"/>
            </a:p>
          </p:txBody>
        </p:sp>
        <p:sp>
          <p:nvSpPr>
            <p:cNvPr id="78" name="object 78"/>
            <p:cNvSpPr/>
            <p:nvPr/>
          </p:nvSpPr>
          <p:spPr>
            <a:xfrm>
              <a:off x="12385774"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79" name="object 79"/>
            <p:cNvSpPr/>
            <p:nvPr/>
          </p:nvSpPr>
          <p:spPr>
            <a:xfrm>
              <a:off x="12735157" y="3921448"/>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dirty="0"/>
            </a:p>
          </p:txBody>
        </p:sp>
        <p:sp>
          <p:nvSpPr>
            <p:cNvPr id="80" name="object 80"/>
            <p:cNvSpPr/>
            <p:nvPr/>
          </p:nvSpPr>
          <p:spPr>
            <a:xfrm>
              <a:off x="1273515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81" name="object 81"/>
            <p:cNvSpPr/>
            <p:nvPr/>
          </p:nvSpPr>
          <p:spPr>
            <a:xfrm>
              <a:off x="13078079" y="3921448"/>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dirty="0"/>
            </a:p>
          </p:txBody>
        </p:sp>
        <p:sp>
          <p:nvSpPr>
            <p:cNvPr id="82" name="object 82"/>
            <p:cNvSpPr/>
            <p:nvPr/>
          </p:nvSpPr>
          <p:spPr>
            <a:xfrm>
              <a:off x="13078079"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83" name="object 83"/>
            <p:cNvSpPr/>
            <p:nvPr/>
          </p:nvSpPr>
          <p:spPr>
            <a:xfrm>
              <a:off x="1327961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84" name="object 84"/>
            <p:cNvSpPr/>
            <p:nvPr/>
          </p:nvSpPr>
          <p:spPr>
            <a:xfrm>
              <a:off x="12385039" y="4157866"/>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dirty="0"/>
            </a:p>
          </p:txBody>
        </p:sp>
        <p:sp>
          <p:nvSpPr>
            <p:cNvPr id="85" name="object 85"/>
            <p:cNvSpPr/>
            <p:nvPr/>
          </p:nvSpPr>
          <p:spPr>
            <a:xfrm>
              <a:off x="12385774"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86" name="object 86"/>
            <p:cNvSpPr/>
            <p:nvPr/>
          </p:nvSpPr>
          <p:spPr>
            <a:xfrm>
              <a:off x="12735157" y="4157866"/>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dirty="0"/>
            </a:p>
          </p:txBody>
        </p:sp>
        <p:sp>
          <p:nvSpPr>
            <p:cNvPr id="87" name="object 87"/>
            <p:cNvSpPr/>
            <p:nvPr/>
          </p:nvSpPr>
          <p:spPr>
            <a:xfrm>
              <a:off x="1273515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88" name="object 88"/>
            <p:cNvSpPr/>
            <p:nvPr/>
          </p:nvSpPr>
          <p:spPr>
            <a:xfrm>
              <a:off x="13078079" y="4157866"/>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dirty="0"/>
            </a:p>
          </p:txBody>
        </p:sp>
        <p:sp>
          <p:nvSpPr>
            <p:cNvPr id="89" name="object 89"/>
            <p:cNvSpPr/>
            <p:nvPr/>
          </p:nvSpPr>
          <p:spPr>
            <a:xfrm>
              <a:off x="13078079"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90" name="object 90"/>
            <p:cNvSpPr/>
            <p:nvPr/>
          </p:nvSpPr>
          <p:spPr>
            <a:xfrm>
              <a:off x="1327961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91" name="object 91"/>
            <p:cNvSpPr/>
            <p:nvPr/>
          </p:nvSpPr>
          <p:spPr>
            <a:xfrm>
              <a:off x="12735157"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dirty="0"/>
            </a:p>
          </p:txBody>
        </p:sp>
        <p:sp>
          <p:nvSpPr>
            <p:cNvPr id="92" name="object 92"/>
            <p:cNvSpPr/>
            <p:nvPr/>
          </p:nvSpPr>
          <p:spPr>
            <a:xfrm>
              <a:off x="13078079"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dirty="0"/>
            </a:p>
          </p:txBody>
        </p:sp>
        <p:sp>
          <p:nvSpPr>
            <p:cNvPr id="93" name="object 93"/>
            <p:cNvSpPr/>
            <p:nvPr/>
          </p:nvSpPr>
          <p:spPr>
            <a:xfrm>
              <a:off x="12385039" y="4394283"/>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dirty="0"/>
            </a:p>
          </p:txBody>
        </p:sp>
        <p:sp>
          <p:nvSpPr>
            <p:cNvPr id="94" name="object 94"/>
            <p:cNvSpPr/>
            <p:nvPr/>
          </p:nvSpPr>
          <p:spPr>
            <a:xfrm>
              <a:off x="12385774"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95" name="object 95"/>
            <p:cNvSpPr/>
            <p:nvPr/>
          </p:nvSpPr>
          <p:spPr>
            <a:xfrm>
              <a:off x="12385039" y="4630700"/>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dirty="0"/>
            </a:p>
          </p:txBody>
        </p:sp>
        <p:sp>
          <p:nvSpPr>
            <p:cNvPr id="96" name="object 96"/>
            <p:cNvSpPr/>
            <p:nvPr/>
          </p:nvSpPr>
          <p:spPr>
            <a:xfrm>
              <a:off x="12735157" y="4394283"/>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dirty="0"/>
            </a:p>
          </p:txBody>
        </p:sp>
        <p:sp>
          <p:nvSpPr>
            <p:cNvPr id="97" name="object 97"/>
            <p:cNvSpPr/>
            <p:nvPr/>
          </p:nvSpPr>
          <p:spPr>
            <a:xfrm>
              <a:off x="1273515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98" name="object 98"/>
            <p:cNvSpPr/>
            <p:nvPr/>
          </p:nvSpPr>
          <p:spPr>
            <a:xfrm>
              <a:off x="12735157" y="4630700"/>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dirty="0"/>
            </a:p>
          </p:txBody>
        </p:sp>
        <p:sp>
          <p:nvSpPr>
            <p:cNvPr id="99" name="object 99"/>
            <p:cNvSpPr/>
            <p:nvPr/>
          </p:nvSpPr>
          <p:spPr>
            <a:xfrm>
              <a:off x="13078079" y="4394283"/>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dirty="0"/>
            </a:p>
          </p:txBody>
        </p:sp>
        <p:sp>
          <p:nvSpPr>
            <p:cNvPr id="100" name="object 100"/>
            <p:cNvSpPr/>
            <p:nvPr/>
          </p:nvSpPr>
          <p:spPr>
            <a:xfrm>
              <a:off x="13078079"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101" name="object 101"/>
            <p:cNvSpPr/>
            <p:nvPr/>
          </p:nvSpPr>
          <p:spPr>
            <a:xfrm>
              <a:off x="1327961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dirty="0"/>
            </a:p>
          </p:txBody>
        </p:sp>
        <p:sp>
          <p:nvSpPr>
            <p:cNvPr id="102" name="object 102"/>
            <p:cNvSpPr/>
            <p:nvPr/>
          </p:nvSpPr>
          <p:spPr>
            <a:xfrm>
              <a:off x="13078079" y="4630700"/>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dirty="0"/>
            </a:p>
          </p:txBody>
        </p:sp>
      </p:grpSp>
      <p:sp>
        <p:nvSpPr>
          <p:cNvPr id="103" name="object 103"/>
          <p:cNvSpPr txBox="1"/>
          <p:nvPr/>
        </p:nvSpPr>
        <p:spPr>
          <a:xfrm>
            <a:off x="12386512" y="3477154"/>
            <a:ext cx="892810" cy="160020"/>
          </a:xfrm>
          <a:prstGeom prst="rect">
            <a:avLst/>
          </a:prstGeom>
        </p:spPr>
        <p:txBody>
          <a:bodyPr vert="horz" wrap="square" lIns="0" tIns="14604" rIns="0" bIns="0" rtlCol="0">
            <a:spAutoFit/>
          </a:bodyPr>
          <a:lstStyle/>
          <a:p>
            <a:pPr marL="372110" marR="22860" indent="-349885">
              <a:lnSpc>
                <a:spcPts val="530"/>
              </a:lnSpc>
              <a:spcBef>
                <a:spcPts val="114"/>
              </a:spcBef>
            </a:pPr>
            <a:r>
              <a:rPr sz="450" b="1" dirty="0">
                <a:solidFill>
                  <a:srgbClr val="FFFFFF"/>
                </a:solidFill>
                <a:latin typeface="Arial"/>
                <a:cs typeface="Arial"/>
              </a:rPr>
              <a:t>COMPANY</a:t>
            </a:r>
            <a:r>
              <a:rPr sz="450" b="1" spc="265" dirty="0">
                <a:solidFill>
                  <a:srgbClr val="FFFFFF"/>
                </a:solidFill>
                <a:latin typeface="Arial"/>
                <a:cs typeface="Arial"/>
              </a:rPr>
              <a:t> </a:t>
            </a:r>
            <a:r>
              <a:rPr sz="450" b="1" dirty="0">
                <a:solidFill>
                  <a:srgbClr val="FFFFFF"/>
                </a:solidFill>
                <a:latin typeface="Arial"/>
                <a:cs typeface="Arial"/>
              </a:rPr>
              <a:t>MATURITY</a:t>
            </a:r>
            <a:r>
              <a:rPr sz="450" b="1" spc="285" dirty="0">
                <a:solidFill>
                  <a:srgbClr val="FFFFFF"/>
                </a:solidFill>
                <a:latin typeface="Arial"/>
                <a:cs typeface="Arial"/>
              </a:rPr>
              <a:t> </a:t>
            </a:r>
            <a:r>
              <a:rPr sz="450" b="1" spc="-25" dirty="0">
                <a:solidFill>
                  <a:srgbClr val="FFFFFF"/>
                </a:solidFill>
                <a:latin typeface="Arial"/>
                <a:cs typeface="Arial"/>
              </a:rPr>
              <a:t>DATE</a:t>
            </a:r>
            <a:r>
              <a:rPr sz="450" b="1" spc="500" dirty="0">
                <a:solidFill>
                  <a:srgbClr val="FFFFFF"/>
                </a:solidFill>
                <a:latin typeface="Arial"/>
                <a:cs typeface="Arial"/>
              </a:rPr>
              <a:t> </a:t>
            </a:r>
            <a:r>
              <a:rPr sz="450" b="1" spc="-10" dirty="0">
                <a:solidFill>
                  <a:srgbClr val="FFFFFF"/>
                </a:solidFill>
                <a:latin typeface="Arial"/>
                <a:cs typeface="Arial"/>
              </a:rPr>
              <a:t>LEVEL</a:t>
            </a:r>
            <a:endParaRPr sz="450" dirty="0">
              <a:latin typeface="Arial"/>
              <a:cs typeface="Arial"/>
            </a:endParaRPr>
          </a:p>
        </p:txBody>
      </p:sp>
      <p:grpSp>
        <p:nvGrpSpPr>
          <p:cNvPr id="104" name="object 104"/>
          <p:cNvGrpSpPr/>
          <p:nvPr/>
        </p:nvGrpSpPr>
        <p:grpSpPr>
          <a:xfrm>
            <a:off x="12975739" y="3968521"/>
            <a:ext cx="464820" cy="499745"/>
            <a:chOff x="12975739" y="3968521"/>
            <a:chExt cx="464820" cy="499745"/>
          </a:xfrm>
        </p:grpSpPr>
        <p:pic>
          <p:nvPicPr>
            <p:cNvPr id="105" name="object 105"/>
            <p:cNvPicPr/>
            <p:nvPr/>
          </p:nvPicPr>
          <p:blipFill>
            <a:blip r:embed="rId14" cstate="print"/>
            <a:stretch>
              <a:fillRect/>
            </a:stretch>
          </p:blipFill>
          <p:spPr>
            <a:xfrm>
              <a:off x="12975739" y="3968521"/>
              <a:ext cx="464514" cy="499605"/>
            </a:xfrm>
            <a:prstGeom prst="rect">
              <a:avLst/>
            </a:prstGeom>
          </p:spPr>
        </p:pic>
        <p:sp>
          <p:nvSpPr>
            <p:cNvPr id="106" name="object 106"/>
            <p:cNvSpPr/>
            <p:nvPr/>
          </p:nvSpPr>
          <p:spPr>
            <a:xfrm>
              <a:off x="13032367" y="4031396"/>
              <a:ext cx="346075" cy="345440"/>
            </a:xfrm>
            <a:custGeom>
              <a:avLst/>
              <a:gdLst/>
              <a:ahLst/>
              <a:cxnLst/>
              <a:rect l="l" t="t" r="r" b="b"/>
              <a:pathLst>
                <a:path w="346075" h="345439">
                  <a:moveTo>
                    <a:pt x="191484" y="0"/>
                  </a:moveTo>
                  <a:lnTo>
                    <a:pt x="144871" y="1344"/>
                  </a:lnTo>
                  <a:lnTo>
                    <a:pt x="100257" y="14935"/>
                  </a:lnTo>
                  <a:lnTo>
                    <a:pt x="62096" y="38922"/>
                  </a:lnTo>
                  <a:lnTo>
                    <a:pt x="31754" y="71403"/>
                  </a:lnTo>
                  <a:lnTo>
                    <a:pt x="10599" y="110475"/>
                  </a:lnTo>
                  <a:lnTo>
                    <a:pt x="0" y="154236"/>
                  </a:lnTo>
                  <a:lnTo>
                    <a:pt x="1323" y="200784"/>
                  </a:lnTo>
                  <a:lnTo>
                    <a:pt x="14911" y="245330"/>
                  </a:lnTo>
                  <a:lnTo>
                    <a:pt x="38912" y="283428"/>
                  </a:lnTo>
                  <a:lnTo>
                    <a:pt x="71424" y="313713"/>
                  </a:lnTo>
                  <a:lnTo>
                    <a:pt x="110541" y="334820"/>
                  </a:lnTo>
                  <a:lnTo>
                    <a:pt x="154361" y="345384"/>
                  </a:lnTo>
                  <a:lnTo>
                    <a:pt x="200980" y="344040"/>
                  </a:lnTo>
                  <a:lnTo>
                    <a:pt x="245589" y="330450"/>
                  </a:lnTo>
                  <a:lnTo>
                    <a:pt x="283749" y="306464"/>
                  </a:lnTo>
                  <a:lnTo>
                    <a:pt x="314090" y="273986"/>
                  </a:lnTo>
                  <a:lnTo>
                    <a:pt x="335245" y="234914"/>
                  </a:lnTo>
                  <a:lnTo>
                    <a:pt x="345843" y="191152"/>
                  </a:lnTo>
                  <a:lnTo>
                    <a:pt x="344515" y="144600"/>
                  </a:lnTo>
                  <a:lnTo>
                    <a:pt x="330927" y="100054"/>
                  </a:lnTo>
                  <a:lnTo>
                    <a:pt x="306926" y="61956"/>
                  </a:lnTo>
                  <a:lnTo>
                    <a:pt x="274416" y="31671"/>
                  </a:lnTo>
                  <a:lnTo>
                    <a:pt x="235301" y="10564"/>
                  </a:lnTo>
                  <a:lnTo>
                    <a:pt x="191484" y="0"/>
                  </a:lnTo>
                  <a:close/>
                </a:path>
              </a:pathLst>
            </a:custGeom>
            <a:solidFill>
              <a:srgbClr val="FFFFFF"/>
            </a:solidFill>
          </p:spPr>
          <p:txBody>
            <a:bodyPr wrap="square" lIns="0" tIns="0" rIns="0" bIns="0" rtlCol="0"/>
            <a:lstStyle/>
            <a:p>
              <a:endParaRPr dirty="0"/>
            </a:p>
          </p:txBody>
        </p:sp>
        <p:pic>
          <p:nvPicPr>
            <p:cNvPr id="107" name="object 107"/>
            <p:cNvPicPr/>
            <p:nvPr/>
          </p:nvPicPr>
          <p:blipFill>
            <a:blip r:embed="rId15" cstate="print"/>
            <a:stretch>
              <a:fillRect/>
            </a:stretch>
          </p:blipFill>
          <p:spPr>
            <a:xfrm>
              <a:off x="13094480" y="4093242"/>
              <a:ext cx="221691" cy="221574"/>
            </a:xfrm>
            <a:prstGeom prst="rect">
              <a:avLst/>
            </a:prstGeom>
          </p:spPr>
        </p:pic>
      </p:grpSp>
      <p:pic>
        <p:nvPicPr>
          <p:cNvPr id="109" name="Picture 108">
            <a:extLst>
              <a:ext uri="{FF2B5EF4-FFF2-40B4-BE49-F238E27FC236}">
                <a16:creationId xmlns:a16="http://schemas.microsoft.com/office/drawing/2014/main" id="{08E55865-8134-D320-194B-767644A6131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50242" y="262921"/>
            <a:ext cx="2024952" cy="541393"/>
          </a:xfrm>
          <a:prstGeom prst="rect">
            <a:avLst/>
          </a:prstGeom>
        </p:spPr>
      </p:pic>
      <p:pic>
        <p:nvPicPr>
          <p:cNvPr id="111" name="Picture 110" descr="Text&#10;&#10;Description automatically generated">
            <a:extLst>
              <a:ext uri="{FF2B5EF4-FFF2-40B4-BE49-F238E27FC236}">
                <a16:creationId xmlns:a16="http://schemas.microsoft.com/office/drawing/2014/main" id="{3F56F30D-21D7-3612-BA59-F028FFDA501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18917" y="4127989"/>
            <a:ext cx="1345834" cy="751049"/>
          </a:xfrm>
          <a:prstGeom prst="rect">
            <a:avLst/>
          </a:prstGeom>
        </p:spPr>
      </p:pic>
      <p:pic>
        <p:nvPicPr>
          <p:cNvPr id="108" name="Picture 107" descr="A picture containing website&#10;&#10;Description automatically generated">
            <a:extLst>
              <a:ext uri="{FF2B5EF4-FFF2-40B4-BE49-F238E27FC236}">
                <a16:creationId xmlns:a16="http://schemas.microsoft.com/office/drawing/2014/main" id="{3B10B54F-92D5-3D54-BADD-AA43FEAE6D4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1329" y="3466311"/>
            <a:ext cx="1400311" cy="804542"/>
          </a:xfrm>
          <a:prstGeom prst="rect">
            <a:avLst/>
          </a:prstGeom>
        </p:spPr>
      </p:pic>
      <p:sp>
        <p:nvSpPr>
          <p:cNvPr id="112" name="Rectangle 111">
            <a:extLst>
              <a:ext uri="{FF2B5EF4-FFF2-40B4-BE49-F238E27FC236}">
                <a16:creationId xmlns:a16="http://schemas.microsoft.com/office/drawing/2014/main" id="{C3CD2DB3-6493-A8E7-C566-FC20DD136B53}"/>
              </a:ext>
            </a:extLst>
          </p:cNvPr>
          <p:cNvSpPr/>
          <p:nvPr/>
        </p:nvSpPr>
        <p:spPr>
          <a:xfrm>
            <a:off x="646506" y="3466311"/>
            <a:ext cx="1400311" cy="80454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617</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Calibri</vt:lpstr>
      <vt:lpstr>Gill Sans MT</vt:lpstr>
      <vt:lpstr>Lucida Sans</vt:lpstr>
      <vt:lpstr>Trebuchet MS</vt:lpstr>
      <vt:lpstr>Office Theme</vt:lpstr>
      <vt:lpstr>ISO 14001:2015</vt:lpstr>
      <vt:lpstr>COMMENCER
L’IAEG a développé un guide de maturité du SME pour soutenir l’adoption des systèmes de management environnemental par les membres de l’IAEG et par les entités des chaînes de valeur de ses membres. Il est disponible dans les pages ‘SME et ISO14001’ sur www.iaeg.com.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14001:2015</dc:title>
  <dc:creator>Lerch, Denny</dc:creator>
  <cp:lastModifiedBy>Amanda Myers</cp:lastModifiedBy>
  <cp:revision>5</cp:revision>
  <dcterms:created xsi:type="dcterms:W3CDTF">2023-04-23T03:21:53Z</dcterms:created>
  <dcterms:modified xsi:type="dcterms:W3CDTF">2023-09-14T15:35:26Z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2021-12-08T00:00:00Z</vt:filetime>
  </property>
  <property fmtid="{D5CDD505-2E9C-101B-9397-08002B2CF9AE}" pid="3" name="Creator">
    <vt:lpwstr>Adobe InDesign 17.0 (Macintosh)</vt:lpwstr>
  </property>
  <property fmtid="{D5CDD505-2E9C-101B-9397-08002B2CF9AE}" pid="4" name="LastSaved">
    <vt:filetime>2023-04-23T00:00:00Z</vt:filetime>
  </property>
  <property fmtid="{D5CDD505-2E9C-101B-9397-08002B2CF9AE}" pid="5" name="Producer">
    <vt:lpwstr>Adobe PDF Library 16.0.3</vt:lpwstr>
  </property>
</Properties>
</file>